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 id="2147483696" r:id="rId5"/>
    <p:sldMasterId id="2147483708" r:id="rId6"/>
    <p:sldMasterId id="2147483720" r:id="rId7"/>
    <p:sldMasterId id="2147483732" r:id="rId8"/>
    <p:sldMasterId id="2147483744" r:id="rId9"/>
    <p:sldMasterId id="2147483756" r:id="rId10"/>
    <p:sldMasterId id="2147483768" r:id="rId11"/>
  </p:sldMasterIdLst>
  <p:notesMasterIdLst>
    <p:notesMasterId r:id="rId27"/>
  </p:notesMasterIdLst>
  <p:sldIdLst>
    <p:sldId id="256" r:id="rId12"/>
    <p:sldId id="257" r:id="rId13"/>
    <p:sldId id="267" r:id="rId14"/>
    <p:sldId id="268" r:id="rId15"/>
    <p:sldId id="269" r:id="rId16"/>
    <p:sldId id="270" r:id="rId17"/>
    <p:sldId id="258" r:id="rId18"/>
    <p:sldId id="259" r:id="rId19"/>
    <p:sldId id="260" r:id="rId20"/>
    <p:sldId id="261" r:id="rId21"/>
    <p:sldId id="262" r:id="rId22"/>
    <p:sldId id="263" r:id="rId23"/>
    <p:sldId id="264" r:id="rId24"/>
    <p:sldId id="265" r:id="rId25"/>
    <p:sldId id="266" r:id="rId26"/>
  </p:sldIdLst>
  <p:sldSz cx="9144000" cy="6858000" type="screen4x3"/>
  <p:notesSz cx="6858000" cy="9144000"/>
  <p:custDataLst>
    <p:tags r:id="rId2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slide" Target="slides/slide10.xml"/><Relationship Id="rId7" Type="http://schemas.openxmlformats.org/officeDocument/2006/relationships/slideMaster" Target="slideMasters/slideMaster7.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tags" Target="tags/tag1.xml"/><Relationship Id="rId10" Type="http://schemas.openxmlformats.org/officeDocument/2006/relationships/slideMaster" Target="slideMasters/slideMaster10.xml"/><Relationship Id="rId19" Type="http://schemas.openxmlformats.org/officeDocument/2006/relationships/slide" Target="slides/slide8.xml"/><Relationship Id="rId3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42C61C4-116A-4109-9FA3-D2E04F6C4530}" type="datetimeFigureOut">
              <a:rPr lang="en-AU" smtClean="0"/>
              <a:t>24/05/2013</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454124F-6CDD-4E29-BA43-384BED414138}" type="slidenum">
              <a:rPr lang="en-AU" smtClean="0"/>
              <a:t>‹#›</a:t>
            </a:fld>
            <a:endParaRPr lang="en-AU"/>
          </a:p>
        </p:txBody>
      </p:sp>
    </p:spTree>
    <p:extLst>
      <p:ext uri="{BB962C8B-B14F-4D97-AF65-F5344CB8AC3E}">
        <p14:creationId xmlns:p14="http://schemas.microsoft.com/office/powerpoint/2010/main" val="5241550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det.nsw.edu.au/docprs/publicViewEvent.do?eventId=12220"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smtClean="0">
                <a:solidFill>
                  <a:srgbClr val="FF0000"/>
                </a:solidFill>
              </a:rPr>
              <a:t>Click to add notes</a:t>
            </a:r>
          </a:p>
        </p:txBody>
      </p:sp>
      <p:sp>
        <p:nvSpPr>
          <p:cNvPr id="112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465047E-2DE8-4882-A02D-D4C4468C48F3}" type="slidenum">
              <a:rPr lang="en-AU">
                <a:solidFill>
                  <a:prstClr val="black"/>
                </a:solidFill>
              </a:rPr>
              <a:pPr>
                <a:defRPr/>
              </a:pPr>
              <a:t>2</a:t>
            </a:fld>
            <a:endParaRPr lang="en-AU">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92500" lnSpcReduction="10000"/>
          </a:bodyPr>
          <a:lstStyle/>
          <a:p>
            <a:pPr>
              <a:defRPr/>
            </a:pPr>
            <a:r>
              <a:rPr lang="en-US" dirty="0" smtClean="0"/>
              <a:t>Select the evaluation button (either pre-event or post event) to complete your evaluation. When you have submitted it, the selection radio box will disappear from your professional learning record.</a:t>
            </a:r>
          </a:p>
          <a:p>
            <a:pPr>
              <a:defRPr/>
            </a:pPr>
            <a:endParaRPr lang="en-US" dirty="0" smtClean="0"/>
          </a:p>
          <a:p>
            <a:pPr>
              <a:defRPr/>
            </a:pPr>
            <a:endParaRPr lang="en-US" dirty="0"/>
          </a:p>
        </p:txBody>
      </p:sp>
      <p:sp>
        <p:nvSpPr>
          <p:cNvPr id="4" name="Slide Number Placeholder 3"/>
          <p:cNvSpPr>
            <a:spLocks noGrp="1"/>
          </p:cNvSpPr>
          <p:nvPr>
            <p:ph type="sldNum" sz="quarter" idx="5"/>
          </p:nvPr>
        </p:nvSpPr>
        <p:spPr/>
        <p:txBody>
          <a:bodyPr/>
          <a:lstStyle/>
          <a:p>
            <a:pPr>
              <a:defRPr/>
            </a:pPr>
            <a:fld id="{4D8409FE-937F-4DA8-8349-25034B22D8FD}" type="slidenum">
              <a:rPr lang="en-AU">
                <a:solidFill>
                  <a:prstClr val="black"/>
                </a:solidFill>
              </a:rPr>
              <a:pPr>
                <a:defRPr/>
              </a:pPr>
              <a:t>15</a:t>
            </a:fld>
            <a:endParaRPr lang="en-AU">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90000"/>
              </a:lnSpc>
            </a:pPr>
            <a:r>
              <a:rPr lang="en-AU" sz="1100" smtClean="0">
                <a:latin typeface="Arial" charset="0"/>
                <a:cs typeface="Arial" charset="0"/>
              </a:rPr>
              <a:t>Staff do not need to know the name of a specific course or program to search for professional learning</a:t>
            </a:r>
            <a:r>
              <a:rPr lang="en-AU" sz="1100" i="1" smtClean="0">
                <a:latin typeface="Arial" charset="0"/>
                <a:cs typeface="Arial" charset="0"/>
              </a:rPr>
              <a:t> </a:t>
            </a:r>
            <a:r>
              <a:rPr lang="en-AU" sz="1100" smtClean="0">
                <a:latin typeface="Arial" charset="0"/>
                <a:cs typeface="Arial" charset="0"/>
              </a:rPr>
              <a:t>events. They can search for a current course/event by selecting from the </a:t>
            </a:r>
            <a:r>
              <a:rPr lang="en-AU" sz="1100" i="1" smtClean="0">
                <a:latin typeface="Arial" charset="0"/>
                <a:cs typeface="Arial" charset="0"/>
              </a:rPr>
              <a:t>Refine your search (options)  </a:t>
            </a:r>
            <a:r>
              <a:rPr lang="en-AU" sz="1100" smtClean="0">
                <a:latin typeface="Arial" charset="0"/>
                <a:cs typeface="Arial" charset="0"/>
              </a:rPr>
              <a:t>fields to narrow their search e.g. they may wish to search only for courses/events in a particular region. Course providers may also provide an EventID. Staff can simply enter that ID to gain access to course enrolment</a:t>
            </a:r>
            <a:endParaRPr lang="en-US" sz="1100" smtClean="0">
              <a:latin typeface="Arial" charset="0"/>
              <a:cs typeface="Arial" charset="0"/>
            </a:endParaRPr>
          </a:p>
          <a:p>
            <a:pPr>
              <a:lnSpc>
                <a:spcPct val="90000"/>
              </a:lnSpc>
            </a:pPr>
            <a:r>
              <a:rPr lang="en-AU" sz="1100" smtClean="0"/>
              <a:t> </a:t>
            </a:r>
            <a:endParaRPr lang="en-US" sz="1100" smtClean="0"/>
          </a:p>
          <a:p>
            <a:pPr>
              <a:lnSpc>
                <a:spcPct val="90000"/>
              </a:lnSpc>
            </a:pPr>
            <a:r>
              <a:rPr lang="en-AU" sz="1100" smtClean="0">
                <a:latin typeface="Arial" charset="0"/>
                <a:cs typeface="Arial" charset="0"/>
              </a:rPr>
              <a:t>Note:</a:t>
            </a:r>
          </a:p>
          <a:p>
            <a:pPr>
              <a:lnSpc>
                <a:spcPct val="90000"/>
              </a:lnSpc>
            </a:pPr>
            <a:endParaRPr lang="en-US" sz="1100" smtClean="0">
              <a:latin typeface="Arial" charset="0"/>
              <a:cs typeface="Arial" charset="0"/>
            </a:endParaRPr>
          </a:p>
          <a:p>
            <a:pPr>
              <a:lnSpc>
                <a:spcPct val="90000"/>
              </a:lnSpc>
            </a:pPr>
            <a:r>
              <a:rPr lang="en-AU" sz="1100" smtClean="0">
                <a:latin typeface="Arial" charset="0"/>
                <a:cs typeface="Arial" charset="0"/>
              </a:rPr>
              <a:t>If searching by </a:t>
            </a:r>
            <a:r>
              <a:rPr lang="en-AU" sz="1100" i="1" smtClean="0">
                <a:latin typeface="Arial" charset="0"/>
                <a:cs typeface="Arial" charset="0"/>
              </a:rPr>
              <a:t>Course Name</a:t>
            </a:r>
            <a:r>
              <a:rPr lang="en-AU" sz="1100" smtClean="0">
                <a:latin typeface="Arial" charset="0"/>
                <a:cs typeface="Arial" charset="0"/>
              </a:rPr>
              <a:t>, staff only need to enter one key word in the </a:t>
            </a:r>
            <a:r>
              <a:rPr lang="en-AU" sz="1100" i="1" smtClean="0">
                <a:latin typeface="Arial" charset="0"/>
                <a:cs typeface="Arial" charset="0"/>
              </a:rPr>
              <a:t>Course Name </a:t>
            </a:r>
            <a:r>
              <a:rPr lang="en-AU" sz="1100" smtClean="0">
                <a:latin typeface="Arial" charset="0"/>
                <a:cs typeface="Arial" charset="0"/>
              </a:rPr>
              <a:t>box using the exact spelling. If more than one word is entered, it must be an accurate sequence of words as well as the exact spelling. Please note that the search engine does not have the features of Google where “near enough is good enough”.</a:t>
            </a:r>
          </a:p>
          <a:p>
            <a:pPr>
              <a:lnSpc>
                <a:spcPct val="90000"/>
              </a:lnSpc>
            </a:pPr>
            <a:endParaRPr lang="en-AU" sz="1100" smtClean="0"/>
          </a:p>
          <a:p>
            <a:pPr>
              <a:lnSpc>
                <a:spcPct val="90000"/>
              </a:lnSpc>
            </a:pPr>
            <a:r>
              <a:rPr lang="en-AU" sz="1100" smtClean="0">
                <a:latin typeface="Arial" charset="0"/>
                <a:cs typeface="Arial" charset="0"/>
              </a:rPr>
              <a:t>Any words entered in the </a:t>
            </a:r>
            <a:r>
              <a:rPr lang="en-AU" sz="1100" i="1" smtClean="0">
                <a:latin typeface="Arial" charset="0"/>
                <a:cs typeface="Arial" charset="0"/>
              </a:rPr>
              <a:t>Course Name </a:t>
            </a:r>
            <a:r>
              <a:rPr lang="en-AU" sz="1100" smtClean="0">
                <a:latin typeface="Arial" charset="0"/>
                <a:cs typeface="Arial" charset="0"/>
              </a:rPr>
              <a:t>box must exactly match the words in the course title. It is best to use only one key word if you are unsure of the exact title of the course e.g. geometry will find all events with courses that have geometry in the title. The </a:t>
            </a:r>
            <a:r>
              <a:rPr lang="en-AU" sz="1100" i="1" smtClean="0">
                <a:latin typeface="Arial" charset="0"/>
                <a:cs typeface="Arial" charset="0"/>
              </a:rPr>
              <a:t>Course Name </a:t>
            </a:r>
            <a:r>
              <a:rPr lang="en-AU" sz="1100" smtClean="0">
                <a:latin typeface="Arial" charset="0"/>
                <a:cs typeface="Arial" charset="0"/>
              </a:rPr>
              <a:t>box is not case sensitive.</a:t>
            </a:r>
          </a:p>
          <a:p>
            <a:pPr>
              <a:lnSpc>
                <a:spcPct val="90000"/>
              </a:lnSpc>
            </a:pPr>
            <a:endParaRPr lang="en-AU" sz="1100" smtClean="0"/>
          </a:p>
          <a:p>
            <a:pPr>
              <a:lnSpc>
                <a:spcPct val="90000"/>
              </a:lnSpc>
            </a:pPr>
            <a:r>
              <a:rPr lang="en-AU" sz="1100" smtClean="0"/>
              <a:t>Example: the following course would be difficult to type correctly into the search engine:</a:t>
            </a:r>
            <a:endParaRPr lang="en-AU" sz="1100" smtClean="0">
              <a:hlinkClick r:id="rId3" action="ppaction://hlinkfile"/>
            </a:endParaRPr>
          </a:p>
          <a:p>
            <a:pPr>
              <a:lnSpc>
                <a:spcPct val="90000"/>
              </a:lnSpc>
            </a:pPr>
            <a:r>
              <a:rPr lang="en-AU" sz="1100" i="1" smtClean="0">
                <a:solidFill>
                  <a:srgbClr val="0066FF"/>
                </a:solidFill>
              </a:rPr>
              <a:t>Online </a:t>
            </a:r>
            <a:r>
              <a:rPr lang="en-AU" sz="1100" i="1" smtClean="0">
                <a:solidFill>
                  <a:srgbClr val="0066FF"/>
                </a:solidFill>
                <a:latin typeface="Arial" charset="0"/>
                <a:cs typeface="Arial" charset="0"/>
              </a:rPr>
              <a:t>Training-Australia</a:t>
            </a:r>
            <a:r>
              <a:rPr lang="en-AU" sz="1100" i="1" smtClean="0">
                <a:solidFill>
                  <a:srgbClr val="0066FF"/>
                </a:solidFill>
              </a:rPr>
              <a:t> - Special Education Needs</a:t>
            </a:r>
            <a:r>
              <a:rPr lang="en-AU" sz="1100" smtClean="0">
                <a:solidFill>
                  <a:srgbClr val="0066FF"/>
                </a:solidFill>
              </a:rPr>
              <a:t>. </a:t>
            </a:r>
            <a:r>
              <a:rPr lang="en-AU" sz="1100" i="1" smtClean="0">
                <a:solidFill>
                  <a:srgbClr val="0066FF"/>
                </a:solidFill>
              </a:rPr>
              <a:t>Understanding Autism Spectrum Disorders. </a:t>
            </a:r>
            <a:r>
              <a:rPr lang="en-AU" sz="1100" smtClean="0"/>
              <a:t>However, entering only one unique word such as </a:t>
            </a:r>
            <a:r>
              <a:rPr lang="en-AU" sz="1100" i="1" smtClean="0"/>
              <a:t>autism</a:t>
            </a:r>
            <a:r>
              <a:rPr lang="en-AU" sz="1100" smtClean="0"/>
              <a:t> from the course title and the region should result in the required course/event.</a:t>
            </a:r>
            <a:endParaRPr lang="en-US" sz="1100" smtClean="0"/>
          </a:p>
          <a:p>
            <a:pPr>
              <a:lnSpc>
                <a:spcPct val="90000"/>
              </a:lnSpc>
            </a:pPr>
            <a:endParaRPr lang="en-AU" sz="1100" smtClean="0"/>
          </a:p>
          <a:p>
            <a:pPr>
              <a:lnSpc>
                <a:spcPct val="90000"/>
              </a:lnSpc>
            </a:pPr>
            <a:r>
              <a:rPr lang="en-AU" sz="1100" smtClean="0">
                <a:latin typeface="Arial" charset="0"/>
                <a:cs typeface="Arial" charset="0"/>
              </a:rPr>
              <a:t>Alternatively staff could use the </a:t>
            </a:r>
            <a:r>
              <a:rPr lang="en-AU" sz="1100" i="1" smtClean="0">
                <a:latin typeface="Arial" charset="0"/>
                <a:cs typeface="Arial" charset="0"/>
              </a:rPr>
              <a:t>Refine your search </a:t>
            </a:r>
            <a:r>
              <a:rPr lang="en-AU" sz="1100" smtClean="0">
                <a:latin typeface="Arial" charset="0"/>
                <a:cs typeface="Arial" charset="0"/>
              </a:rPr>
              <a:t>options.</a:t>
            </a:r>
          </a:p>
          <a:p>
            <a:pPr>
              <a:lnSpc>
                <a:spcPct val="90000"/>
              </a:lnSpc>
            </a:pPr>
            <a:endParaRPr lang="en-AU" sz="1100" smtClean="0"/>
          </a:p>
        </p:txBody>
      </p:sp>
      <p:sp>
        <p:nvSpPr>
          <p:cNvPr id="4" name="Slide Number Placeholder 3"/>
          <p:cNvSpPr>
            <a:spLocks noGrp="1"/>
          </p:cNvSpPr>
          <p:nvPr>
            <p:ph type="sldNum" sz="quarter" idx="5"/>
          </p:nvPr>
        </p:nvSpPr>
        <p:spPr/>
        <p:txBody>
          <a:bodyPr/>
          <a:lstStyle/>
          <a:p>
            <a:pPr>
              <a:defRPr/>
            </a:pPr>
            <a:fld id="{9C1E954D-748E-4950-83B4-D7D3EF826417}" type="slidenum">
              <a:rPr lang="en-AU">
                <a:solidFill>
                  <a:prstClr val="black"/>
                </a:solidFill>
              </a:rPr>
              <a:pPr>
                <a:defRPr/>
              </a:pPr>
              <a:t>7</a:t>
            </a:fld>
            <a:endParaRPr lang="en-AU">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31863"/>
            <a:endParaRPr lang="en-US" smtClean="0"/>
          </a:p>
        </p:txBody>
      </p:sp>
      <p:sp>
        <p:nvSpPr>
          <p:cNvPr id="4" name="Slide Number Placeholder 3"/>
          <p:cNvSpPr>
            <a:spLocks noGrp="1"/>
          </p:cNvSpPr>
          <p:nvPr>
            <p:ph type="sldNum" sz="quarter" idx="5"/>
          </p:nvPr>
        </p:nvSpPr>
        <p:spPr/>
        <p:txBody>
          <a:bodyPr/>
          <a:lstStyle/>
          <a:p>
            <a:pPr>
              <a:defRPr/>
            </a:pPr>
            <a:fld id="{BB90319B-2C36-4943-A8AF-A8E0DFF9C48D}" type="slidenum">
              <a:rPr lang="en-AU">
                <a:solidFill>
                  <a:prstClr val="black"/>
                </a:solidFill>
              </a:rPr>
              <a:pPr>
                <a:defRPr/>
              </a:pPr>
              <a:t>8</a:t>
            </a:fld>
            <a:endParaRPr lang="en-AU">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31863"/>
            <a:r>
              <a:rPr lang="en-AU" smtClean="0">
                <a:latin typeface="Arial" charset="0"/>
                <a:cs typeface="Arial" charset="0"/>
              </a:rPr>
              <a:t>The course name field is not like a Google search. It matches words in the title exactly so if more than one word is used they must have the same spelling (e.g. laptop is not the same as laptops; Count Me In Too is not the same as CMIT or Count Me In 2). </a:t>
            </a:r>
          </a:p>
          <a:p>
            <a:pPr defTabSz="931863"/>
            <a:endParaRPr lang="en-AU" smtClean="0">
              <a:latin typeface="Arial" charset="0"/>
              <a:cs typeface="Arial" charset="0"/>
            </a:endParaRPr>
          </a:p>
          <a:p>
            <a:pPr defTabSz="931863"/>
            <a:r>
              <a:rPr lang="en-AU" smtClean="0">
                <a:latin typeface="Arial" charset="0"/>
                <a:cs typeface="Arial" charset="0"/>
              </a:rPr>
              <a:t>It is best to use a single key word and apply the region filter to narrow your search. </a:t>
            </a:r>
            <a:endParaRPr lang="en-US" smtClean="0"/>
          </a:p>
        </p:txBody>
      </p:sp>
      <p:sp>
        <p:nvSpPr>
          <p:cNvPr id="4" name="Slide Number Placeholder 3"/>
          <p:cNvSpPr>
            <a:spLocks noGrp="1"/>
          </p:cNvSpPr>
          <p:nvPr>
            <p:ph type="sldNum" sz="quarter" idx="5"/>
          </p:nvPr>
        </p:nvSpPr>
        <p:spPr/>
        <p:txBody>
          <a:bodyPr/>
          <a:lstStyle/>
          <a:p>
            <a:pPr>
              <a:defRPr/>
            </a:pPr>
            <a:fld id="{7B14A624-D91B-4BAB-9B14-1E5F68897AD4}" type="slidenum">
              <a:rPr lang="en-AU">
                <a:solidFill>
                  <a:prstClr val="black"/>
                </a:solidFill>
              </a:rPr>
              <a:pPr>
                <a:defRPr/>
              </a:pPr>
              <a:t>9</a:t>
            </a:fld>
            <a:endParaRPr lang="en-AU">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31863"/>
            <a:r>
              <a:rPr lang="en-AU" smtClean="0">
                <a:latin typeface="Arial" charset="0"/>
                <a:cs typeface="Arial" charset="0"/>
              </a:rPr>
              <a:t>The result of this search is a refined list of all courses/events that have been scheduled.</a:t>
            </a:r>
          </a:p>
          <a:p>
            <a:pPr defTabSz="931863"/>
            <a:endParaRPr lang="en-AU" smtClean="0">
              <a:latin typeface="Arial" charset="0"/>
              <a:cs typeface="Arial" charset="0"/>
            </a:endParaRPr>
          </a:p>
          <a:p>
            <a:pPr defTabSz="931863"/>
            <a:r>
              <a:rPr lang="en-AU" smtClean="0">
                <a:latin typeface="Arial" charset="0"/>
                <a:cs typeface="Arial" charset="0"/>
              </a:rPr>
              <a:t>Click on the </a:t>
            </a:r>
            <a:r>
              <a:rPr lang="en-AU" i="1" smtClean="0">
                <a:latin typeface="Arial" charset="0"/>
                <a:cs typeface="Arial" charset="0"/>
              </a:rPr>
              <a:t>Event Title</a:t>
            </a:r>
            <a:r>
              <a:rPr lang="en-AU" smtClean="0">
                <a:latin typeface="Arial" charset="0"/>
                <a:cs typeface="Arial" charset="0"/>
              </a:rPr>
              <a:t> and details appear. Check that this is the course/event that you were searching for.</a:t>
            </a:r>
            <a:endParaRPr lang="en-US" smtClean="0">
              <a:latin typeface="Arial" charset="0"/>
              <a:cs typeface="Arial" charset="0"/>
            </a:endParaRPr>
          </a:p>
        </p:txBody>
      </p:sp>
      <p:sp>
        <p:nvSpPr>
          <p:cNvPr id="4" name="Slide Number Placeholder 3"/>
          <p:cNvSpPr>
            <a:spLocks noGrp="1"/>
          </p:cNvSpPr>
          <p:nvPr>
            <p:ph type="sldNum" sz="quarter" idx="5"/>
          </p:nvPr>
        </p:nvSpPr>
        <p:spPr/>
        <p:txBody>
          <a:bodyPr/>
          <a:lstStyle/>
          <a:p>
            <a:pPr>
              <a:defRPr/>
            </a:pPr>
            <a:fld id="{34106997-8157-407C-8E19-46EFF3C09F38}" type="slidenum">
              <a:rPr lang="en-AU">
                <a:solidFill>
                  <a:prstClr val="black"/>
                </a:solidFill>
              </a:rPr>
              <a:pPr>
                <a:defRPr/>
              </a:pPr>
              <a:t>10</a:t>
            </a:fld>
            <a:endParaRPr lang="en-AU">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AU" smtClean="0"/>
              <a:t>Note:</a:t>
            </a:r>
          </a:p>
          <a:p>
            <a:endParaRPr lang="en-US" smtClean="0"/>
          </a:p>
          <a:p>
            <a:r>
              <a:rPr lang="en-AU" smtClean="0"/>
              <a:t>As My PL@Edu is not a financial management system, there may also be special instructions regarding payment that may require follow up prior to progressing with your enrolment.</a:t>
            </a:r>
            <a:endParaRPr lang="en-US" smtClean="0"/>
          </a:p>
          <a:p>
            <a:endParaRPr lang="en-AU" smtClean="0"/>
          </a:p>
          <a:p>
            <a:r>
              <a:rPr lang="en-AU" smtClean="0"/>
              <a:t>You should also consider your school’s/office’s professional learning plan.</a:t>
            </a:r>
          </a:p>
          <a:p>
            <a:endParaRPr lang="en-US" smtClean="0"/>
          </a:p>
        </p:txBody>
      </p:sp>
      <p:sp>
        <p:nvSpPr>
          <p:cNvPr id="4" name="Slide Number Placeholder 3"/>
          <p:cNvSpPr>
            <a:spLocks noGrp="1"/>
          </p:cNvSpPr>
          <p:nvPr>
            <p:ph type="sldNum" sz="quarter" idx="5"/>
          </p:nvPr>
        </p:nvSpPr>
        <p:spPr/>
        <p:txBody>
          <a:bodyPr/>
          <a:lstStyle/>
          <a:p>
            <a:pPr>
              <a:defRPr/>
            </a:pPr>
            <a:fld id="{A95B3712-C6E6-4956-A082-734923399B34}" type="slidenum">
              <a:rPr lang="en-AU">
                <a:solidFill>
                  <a:prstClr val="black"/>
                </a:solidFill>
              </a:rPr>
              <a:pPr>
                <a:defRPr/>
              </a:pPr>
              <a:t>11</a:t>
            </a:fld>
            <a:endParaRPr lang="en-AU">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lnSpcReduction="10000"/>
          </a:bodyPr>
          <a:lstStyle/>
          <a:p>
            <a:pPr>
              <a:lnSpc>
                <a:spcPct val="90000"/>
              </a:lnSpc>
              <a:defRPr/>
            </a:pPr>
            <a:r>
              <a:rPr lang="en-AU" sz="1000" dirty="0" smtClean="0">
                <a:latin typeface="Arial" charset="0"/>
                <a:cs typeface="Arial" charset="0"/>
              </a:rPr>
              <a:t>Note:</a:t>
            </a:r>
          </a:p>
          <a:p>
            <a:pPr>
              <a:lnSpc>
                <a:spcPct val="90000"/>
              </a:lnSpc>
              <a:defRPr/>
            </a:pPr>
            <a:endParaRPr lang="en-AU" sz="1000" dirty="0" smtClean="0">
              <a:latin typeface="Arial" charset="0"/>
              <a:cs typeface="Arial" charset="0"/>
            </a:endParaRPr>
          </a:p>
          <a:p>
            <a:pPr>
              <a:lnSpc>
                <a:spcPct val="90000"/>
              </a:lnSpc>
              <a:defRPr/>
            </a:pPr>
            <a:r>
              <a:rPr lang="en-AU" sz="1000" dirty="0" smtClean="0">
                <a:latin typeface="Arial" charset="0"/>
                <a:cs typeface="Arial" charset="0"/>
              </a:rPr>
              <a:t>On the </a:t>
            </a:r>
            <a:r>
              <a:rPr lang="en-AU" sz="1000" i="1" dirty="0" smtClean="0">
                <a:latin typeface="Arial" charset="0"/>
                <a:cs typeface="Arial" charset="0"/>
              </a:rPr>
              <a:t>Enrolment</a:t>
            </a:r>
            <a:r>
              <a:rPr lang="en-AU" sz="1000" dirty="0" smtClean="0">
                <a:latin typeface="Arial" charset="0"/>
                <a:cs typeface="Arial" charset="0"/>
              </a:rPr>
              <a:t> page under the </a:t>
            </a:r>
            <a:r>
              <a:rPr lang="en-AU" sz="1000" i="1" dirty="0" smtClean="0">
                <a:latin typeface="Arial" charset="0"/>
                <a:cs typeface="Arial" charset="0"/>
              </a:rPr>
              <a:t>Applicant Details</a:t>
            </a:r>
            <a:r>
              <a:rPr lang="en-AU" sz="1000" dirty="0" smtClean="0">
                <a:latin typeface="Arial" charset="0"/>
                <a:cs typeface="Arial" charset="0"/>
              </a:rPr>
              <a:t> section, complete all the required fields. Please note that fields marked with a red asterisk are mandatory fields.</a:t>
            </a:r>
          </a:p>
          <a:p>
            <a:pPr>
              <a:lnSpc>
                <a:spcPct val="90000"/>
              </a:lnSpc>
              <a:defRPr/>
            </a:pPr>
            <a:endParaRPr lang="en-US" sz="1000" dirty="0" smtClean="0">
              <a:latin typeface="Arial" charset="0"/>
              <a:cs typeface="Arial" charset="0"/>
            </a:endParaRPr>
          </a:p>
          <a:p>
            <a:pPr>
              <a:lnSpc>
                <a:spcPct val="90000"/>
              </a:lnSpc>
              <a:defRPr/>
            </a:pPr>
            <a:r>
              <a:rPr lang="en-AU" sz="1000" dirty="0" smtClean="0">
                <a:latin typeface="Arial" charset="0"/>
                <a:cs typeface="Arial" charset="0"/>
              </a:rPr>
              <a:t>If your school or email details are incorrect, lodge a call to the </a:t>
            </a:r>
            <a:r>
              <a:rPr lang="en-AU" sz="1000" i="1" dirty="0" smtClean="0">
                <a:latin typeface="Arial" charset="0"/>
                <a:cs typeface="Arial" charset="0"/>
              </a:rPr>
              <a:t>ICT Help Desk</a:t>
            </a:r>
            <a:r>
              <a:rPr lang="en-AU" sz="1000" b="1" i="1" dirty="0" smtClean="0">
                <a:latin typeface="Arial" charset="0"/>
                <a:cs typeface="Arial" charset="0"/>
              </a:rPr>
              <a:t> </a:t>
            </a:r>
            <a:r>
              <a:rPr lang="en-AU" sz="1000" dirty="0" smtClean="0">
                <a:latin typeface="Arial" charset="0"/>
                <a:cs typeface="Arial" charset="0"/>
              </a:rPr>
              <a:t>on 1800 338 483.</a:t>
            </a:r>
          </a:p>
          <a:p>
            <a:pPr>
              <a:lnSpc>
                <a:spcPct val="90000"/>
              </a:lnSpc>
              <a:defRPr/>
            </a:pPr>
            <a:endParaRPr lang="en-US" sz="1000" dirty="0" smtClean="0">
              <a:latin typeface="Arial" charset="0"/>
              <a:cs typeface="Arial" charset="0"/>
            </a:endParaRPr>
          </a:p>
          <a:p>
            <a:pPr>
              <a:lnSpc>
                <a:spcPct val="90000"/>
              </a:lnSpc>
              <a:defRPr/>
            </a:pPr>
            <a:r>
              <a:rPr lang="en-AU" sz="1000" dirty="0" smtClean="0">
                <a:latin typeface="Arial" charset="0"/>
                <a:cs typeface="Arial" charset="0"/>
              </a:rPr>
              <a:t>Add further information regarding your enrolment in the </a:t>
            </a:r>
            <a:r>
              <a:rPr lang="en-AU" sz="1000" i="1" dirty="0" smtClean="0">
                <a:latin typeface="Arial" charset="0"/>
                <a:cs typeface="Arial" charset="0"/>
              </a:rPr>
              <a:t>Special Requirements</a:t>
            </a:r>
            <a:r>
              <a:rPr lang="en-AU" sz="1000" dirty="0" smtClean="0">
                <a:latin typeface="Arial" charset="0"/>
                <a:cs typeface="Arial" charset="0"/>
              </a:rPr>
              <a:t> field.</a:t>
            </a:r>
          </a:p>
          <a:p>
            <a:pPr>
              <a:lnSpc>
                <a:spcPct val="90000"/>
              </a:lnSpc>
              <a:defRPr/>
            </a:pPr>
            <a:endParaRPr lang="en-US" sz="1000" dirty="0" smtClean="0">
              <a:latin typeface="Arial" charset="0"/>
              <a:cs typeface="Arial" charset="0"/>
            </a:endParaRPr>
          </a:p>
          <a:p>
            <a:pPr>
              <a:lnSpc>
                <a:spcPct val="90000"/>
              </a:lnSpc>
              <a:defRPr/>
            </a:pPr>
            <a:r>
              <a:rPr lang="en-AU" sz="1000" dirty="0" smtClean="0">
                <a:latin typeface="Arial" charset="0"/>
                <a:cs typeface="Arial" charset="0"/>
              </a:rPr>
              <a:t>After you have discussed your possible enrolment with your principal/supervisor and gained their approval, tick the check box in the </a:t>
            </a:r>
            <a:r>
              <a:rPr lang="en-AU" sz="1000" i="1" dirty="0" smtClean="0">
                <a:latin typeface="Arial" charset="0"/>
                <a:cs typeface="Arial" charset="0"/>
              </a:rPr>
              <a:t>Enrolment Authorisation </a:t>
            </a:r>
            <a:r>
              <a:rPr lang="en-AU" sz="1000" dirty="0" smtClean="0">
                <a:latin typeface="Arial" charset="0"/>
                <a:cs typeface="Arial" charset="0"/>
              </a:rPr>
              <a:t>section to confirm this.</a:t>
            </a:r>
          </a:p>
          <a:p>
            <a:pPr>
              <a:lnSpc>
                <a:spcPct val="90000"/>
              </a:lnSpc>
              <a:defRPr/>
            </a:pPr>
            <a:r>
              <a:rPr lang="en-AU" sz="1000" dirty="0" smtClean="0">
                <a:latin typeface="Arial" charset="0"/>
                <a:cs typeface="Arial" charset="0"/>
              </a:rPr>
              <a:t/>
            </a:r>
            <a:br>
              <a:rPr lang="en-AU" sz="1000" dirty="0" smtClean="0">
                <a:latin typeface="Arial" charset="0"/>
                <a:cs typeface="Arial" charset="0"/>
              </a:rPr>
            </a:br>
            <a:r>
              <a:rPr lang="en-AU" sz="1000" dirty="0" smtClean="0">
                <a:latin typeface="Arial" charset="0"/>
                <a:cs typeface="Arial" charset="0"/>
              </a:rPr>
              <a:t>If you have a relieving or acting principal or supervisor you should edit the </a:t>
            </a:r>
            <a:r>
              <a:rPr lang="en-AU" sz="1000" i="1" dirty="0" smtClean="0">
                <a:latin typeface="Arial" charset="0"/>
                <a:cs typeface="Arial" charset="0"/>
              </a:rPr>
              <a:t>Authoriser</a:t>
            </a:r>
            <a:r>
              <a:rPr lang="en-AU" sz="1000" dirty="0" smtClean="0">
                <a:latin typeface="Arial" charset="0"/>
                <a:cs typeface="Arial" charset="0"/>
              </a:rPr>
              <a:t> details.</a:t>
            </a:r>
          </a:p>
          <a:p>
            <a:pPr>
              <a:lnSpc>
                <a:spcPct val="90000"/>
              </a:lnSpc>
              <a:defRPr/>
            </a:pPr>
            <a:r>
              <a:rPr lang="en-AU" sz="1000" dirty="0" smtClean="0">
                <a:latin typeface="Arial" charset="0"/>
                <a:cs typeface="Arial" charset="0"/>
              </a:rPr>
              <a:t/>
            </a:r>
            <a:br>
              <a:rPr lang="en-AU" sz="1000" dirty="0" smtClean="0">
                <a:latin typeface="Arial" charset="0"/>
                <a:cs typeface="Arial" charset="0"/>
              </a:rPr>
            </a:br>
            <a:r>
              <a:rPr lang="en-AU" sz="1000" dirty="0" smtClean="0">
                <a:latin typeface="Arial" charset="0"/>
                <a:cs typeface="Arial" charset="0"/>
              </a:rPr>
              <a:t>An automated email will be sent to your principal or nominated </a:t>
            </a:r>
            <a:r>
              <a:rPr lang="en-AU" sz="1000" i="1" dirty="0" smtClean="0">
                <a:latin typeface="Arial" charset="0"/>
                <a:cs typeface="Arial" charset="0"/>
              </a:rPr>
              <a:t>Authoriser</a:t>
            </a:r>
            <a:r>
              <a:rPr lang="en-AU" sz="1000" dirty="0" smtClean="0">
                <a:latin typeface="Arial" charset="0"/>
                <a:cs typeface="Arial" charset="0"/>
              </a:rPr>
              <a:t>.</a:t>
            </a:r>
          </a:p>
          <a:p>
            <a:pPr>
              <a:lnSpc>
                <a:spcPct val="90000"/>
              </a:lnSpc>
              <a:defRPr/>
            </a:pPr>
            <a:endParaRPr lang="en-US" sz="1000" dirty="0" smtClean="0">
              <a:latin typeface="Arial" charset="0"/>
              <a:cs typeface="Arial" charset="0"/>
            </a:endParaRPr>
          </a:p>
          <a:p>
            <a:pPr>
              <a:lnSpc>
                <a:spcPct val="90000"/>
              </a:lnSpc>
              <a:defRPr/>
            </a:pPr>
            <a:r>
              <a:rPr lang="en-AU" sz="1000" dirty="0" smtClean="0">
                <a:latin typeface="Arial" charset="0"/>
                <a:cs typeface="Arial" charset="0"/>
              </a:rPr>
              <a:t>If you are a casual and a school is funding your enrolment in the course/event, you should nominate the principal of the school that is funding your enrolment. </a:t>
            </a:r>
          </a:p>
          <a:p>
            <a:pPr>
              <a:lnSpc>
                <a:spcPct val="90000"/>
              </a:lnSpc>
              <a:defRPr/>
            </a:pPr>
            <a:endParaRPr lang="en-AU" sz="1000" dirty="0" smtClean="0">
              <a:latin typeface="Arial" charset="0"/>
              <a:cs typeface="Arial" charset="0"/>
            </a:endParaRPr>
          </a:p>
          <a:p>
            <a:pPr>
              <a:lnSpc>
                <a:spcPct val="90000"/>
              </a:lnSpc>
              <a:defRPr/>
            </a:pPr>
            <a:r>
              <a:rPr lang="en-AU" sz="1000" dirty="0" smtClean="0">
                <a:latin typeface="Arial" charset="0"/>
                <a:cs typeface="Arial" charset="0"/>
              </a:rPr>
              <a:t>If you are funding the professional learning yourself, or you are not currently or regularly employed at one DEC school, you may nominate yourself as the </a:t>
            </a:r>
            <a:r>
              <a:rPr lang="en-AU" sz="1000" i="1" dirty="0" smtClean="0">
                <a:latin typeface="Arial" charset="0"/>
                <a:cs typeface="Arial" charset="0"/>
              </a:rPr>
              <a:t>Authoriser</a:t>
            </a:r>
            <a:r>
              <a:rPr lang="en-AU" sz="1000" dirty="0" smtClean="0">
                <a:latin typeface="Arial" charset="0"/>
                <a:cs typeface="Arial" charset="0"/>
              </a:rPr>
              <a:t>. You should then be aware that any course costs will be invoiced to you directly.</a:t>
            </a:r>
          </a:p>
          <a:p>
            <a:pPr>
              <a:lnSpc>
                <a:spcPct val="90000"/>
              </a:lnSpc>
              <a:defRPr/>
            </a:pPr>
            <a:endParaRPr lang="en-US" sz="1000" dirty="0" smtClean="0">
              <a:latin typeface="Arial" charset="0"/>
              <a:cs typeface="Arial" charset="0"/>
            </a:endParaRPr>
          </a:p>
          <a:p>
            <a:pPr>
              <a:lnSpc>
                <a:spcPct val="90000"/>
              </a:lnSpc>
              <a:defRPr/>
            </a:pPr>
            <a:r>
              <a:rPr lang="en-AU" sz="1000" dirty="0" smtClean="0">
                <a:latin typeface="Arial" charset="0"/>
                <a:cs typeface="Arial" charset="0"/>
              </a:rPr>
              <a:t>Click on the </a:t>
            </a:r>
            <a:r>
              <a:rPr lang="en-AU" sz="1000" i="1" dirty="0" smtClean="0">
                <a:latin typeface="Arial" charset="0"/>
                <a:cs typeface="Arial" charset="0"/>
              </a:rPr>
              <a:t>Submit Enrolment Application</a:t>
            </a:r>
            <a:r>
              <a:rPr lang="en-AU" sz="1000" dirty="0" smtClean="0">
                <a:latin typeface="Arial" charset="0"/>
                <a:cs typeface="Arial" charset="0"/>
              </a:rPr>
              <a:t> button to complete your enrolment.</a:t>
            </a:r>
          </a:p>
          <a:p>
            <a:pPr>
              <a:lnSpc>
                <a:spcPct val="90000"/>
              </a:lnSpc>
              <a:defRPr/>
            </a:pPr>
            <a:endParaRPr lang="en-AU" sz="1000" dirty="0" smtClean="0">
              <a:latin typeface="Arial" charset="0"/>
              <a:cs typeface="Arial" charset="0"/>
            </a:endParaRPr>
          </a:p>
          <a:p>
            <a:pPr>
              <a:lnSpc>
                <a:spcPct val="90000"/>
              </a:lnSpc>
              <a:defRPr/>
            </a:pPr>
            <a:r>
              <a:rPr lang="en-AU" sz="1000" dirty="0" smtClean="0">
                <a:latin typeface="Arial" charset="0"/>
                <a:cs typeface="Arial" charset="0"/>
              </a:rPr>
              <a:t>After successfully submitting your enrolment, a confirmation message will appear at the top of the screen. (My </a:t>
            </a:r>
            <a:r>
              <a:rPr lang="en-AU" sz="1000" dirty="0" err="1" smtClean="0">
                <a:latin typeface="Arial" charset="0"/>
                <a:cs typeface="Arial" charset="0"/>
              </a:rPr>
              <a:t>PL@Edu</a:t>
            </a:r>
            <a:r>
              <a:rPr lang="en-AU" sz="1000" dirty="0" smtClean="0">
                <a:latin typeface="Arial" charset="0"/>
                <a:cs typeface="Arial" charset="0"/>
              </a:rPr>
              <a:t> will not allow you to enrol again for the same course/event unless your original enrolment has been </a:t>
            </a:r>
            <a:r>
              <a:rPr lang="en-AU" sz="1000" i="1" dirty="0" smtClean="0">
                <a:latin typeface="Arial" charset="0"/>
                <a:cs typeface="Arial" charset="0"/>
              </a:rPr>
              <a:t>Deleted</a:t>
            </a:r>
            <a:r>
              <a:rPr lang="en-AU" sz="1000" dirty="0" smtClean="0">
                <a:latin typeface="Arial" charset="0"/>
                <a:cs typeface="Arial" charset="0"/>
              </a:rPr>
              <a:t>.</a:t>
            </a:r>
            <a:endParaRPr lang="en-US" sz="1000" dirty="0" smtClean="0">
              <a:latin typeface="Arial" charset="0"/>
              <a:cs typeface="Arial" charset="0"/>
            </a:endParaRPr>
          </a:p>
          <a:p>
            <a:pPr>
              <a:lnSpc>
                <a:spcPct val="90000"/>
              </a:lnSpc>
              <a:defRPr/>
            </a:pPr>
            <a:endParaRPr lang="en-US" sz="1000" dirty="0" smtClean="0"/>
          </a:p>
          <a:p>
            <a:pPr>
              <a:lnSpc>
                <a:spcPct val="90000"/>
              </a:lnSpc>
              <a:defRPr/>
            </a:pPr>
            <a:endParaRPr lang="en-US" sz="1000" dirty="0" smtClean="0"/>
          </a:p>
        </p:txBody>
      </p:sp>
      <p:sp>
        <p:nvSpPr>
          <p:cNvPr id="4" name="Slide Number Placeholder 3"/>
          <p:cNvSpPr>
            <a:spLocks noGrp="1"/>
          </p:cNvSpPr>
          <p:nvPr>
            <p:ph type="sldNum" sz="quarter" idx="5"/>
          </p:nvPr>
        </p:nvSpPr>
        <p:spPr/>
        <p:txBody>
          <a:bodyPr/>
          <a:lstStyle/>
          <a:p>
            <a:pPr>
              <a:defRPr/>
            </a:pPr>
            <a:fld id="{93A43F40-9077-475D-9EFF-92D82BF02FCA}" type="slidenum">
              <a:rPr lang="en-AU">
                <a:solidFill>
                  <a:prstClr val="black"/>
                </a:solidFill>
              </a:rPr>
              <a:pPr>
                <a:defRPr/>
              </a:pPr>
              <a:t>12</a:t>
            </a:fld>
            <a:endParaRPr lang="en-AU">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AU" smtClean="0"/>
              <a:t>Note:</a:t>
            </a:r>
          </a:p>
          <a:p>
            <a:endParaRPr lang="en-AU" smtClean="0"/>
          </a:p>
          <a:p>
            <a:r>
              <a:rPr lang="en-AU" smtClean="0"/>
              <a:t>When the course deliverer</a:t>
            </a:r>
            <a:r>
              <a:rPr lang="en-AU" i="1" smtClean="0"/>
              <a:t> </a:t>
            </a:r>
            <a:r>
              <a:rPr lang="en-AU" smtClean="0"/>
              <a:t>completes the actions required by My PL@Edu, you will receive an automated email with further information (including venue address) that will signal your enrolment status as:</a:t>
            </a:r>
            <a:endParaRPr lang="en-US" smtClean="0"/>
          </a:p>
          <a:p>
            <a:r>
              <a:rPr lang="en-AU" i="1" smtClean="0"/>
              <a:t>Confirmed</a:t>
            </a:r>
            <a:endParaRPr lang="en-US" smtClean="0"/>
          </a:p>
          <a:p>
            <a:r>
              <a:rPr lang="en-AU" i="1" smtClean="0"/>
              <a:t>Declined</a:t>
            </a:r>
            <a:endParaRPr lang="en-US" smtClean="0"/>
          </a:p>
          <a:p>
            <a:r>
              <a:rPr lang="en-AU" i="1" smtClean="0"/>
              <a:t>Waiting List </a:t>
            </a:r>
            <a:r>
              <a:rPr lang="en-AU" smtClean="0"/>
              <a:t>or</a:t>
            </a:r>
            <a:endParaRPr lang="en-US" smtClean="0"/>
          </a:p>
          <a:p>
            <a:r>
              <a:rPr lang="en-AU" i="1" smtClean="0"/>
              <a:t>Withdrawn.</a:t>
            </a:r>
            <a:endParaRPr lang="en-US" smtClean="0"/>
          </a:p>
          <a:p>
            <a:r>
              <a:rPr lang="en-AU" smtClean="0"/>
              <a:t> </a:t>
            </a:r>
            <a:endParaRPr lang="en-US" smtClean="0"/>
          </a:p>
          <a:p>
            <a:r>
              <a:rPr lang="en-AU" smtClean="0"/>
              <a:t>A copy of this email will also be sent to your principal or supervisor.</a:t>
            </a:r>
          </a:p>
          <a:p>
            <a:endParaRPr lang="en-AU" smtClean="0"/>
          </a:p>
          <a:p>
            <a:r>
              <a:rPr lang="en-AU" smtClean="0"/>
              <a:t>Following your completion of the course or program requirements, the course deliverer will change your status to </a:t>
            </a:r>
            <a:r>
              <a:rPr lang="en-AU" i="1" smtClean="0"/>
              <a:t>Completed</a:t>
            </a:r>
            <a:r>
              <a:rPr lang="en-AU" smtClean="0"/>
              <a:t> through My PL@Edu. Please note that for registered and developed courses scheduled through My PL@Edu, this information will be included in My Professional Learning History. </a:t>
            </a:r>
          </a:p>
          <a:p>
            <a:endParaRPr lang="en-AU" smtClean="0"/>
          </a:p>
          <a:p>
            <a:r>
              <a:rPr lang="en-AU" smtClean="0"/>
              <a:t>In addition, for registered courses, the information will be transferred to the NSW Institute of Teachers website. </a:t>
            </a:r>
            <a:endParaRPr lang="en-US" smtClean="0"/>
          </a:p>
          <a:p>
            <a:endParaRPr lang="en-US" smtClean="0"/>
          </a:p>
          <a:p>
            <a:endParaRPr lang="en-US" smtClean="0"/>
          </a:p>
        </p:txBody>
      </p:sp>
      <p:sp>
        <p:nvSpPr>
          <p:cNvPr id="4" name="Slide Number Placeholder 3"/>
          <p:cNvSpPr>
            <a:spLocks noGrp="1"/>
          </p:cNvSpPr>
          <p:nvPr>
            <p:ph type="sldNum" sz="quarter" idx="5"/>
          </p:nvPr>
        </p:nvSpPr>
        <p:spPr/>
        <p:txBody>
          <a:bodyPr/>
          <a:lstStyle/>
          <a:p>
            <a:pPr>
              <a:defRPr/>
            </a:pPr>
            <a:fld id="{1A23121A-F360-4D24-B49A-35498E5EC2F7}" type="slidenum">
              <a:rPr lang="en-AU">
                <a:solidFill>
                  <a:prstClr val="black"/>
                </a:solidFill>
              </a:rPr>
              <a:pPr>
                <a:defRPr/>
              </a:pPr>
              <a:t>13</a:t>
            </a:fld>
            <a:endParaRPr lang="en-AU">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92500" lnSpcReduction="10000"/>
          </a:bodyPr>
          <a:lstStyle/>
          <a:p>
            <a:pPr>
              <a:defRPr/>
            </a:pPr>
            <a:r>
              <a:rPr lang="en-US" dirty="0" smtClean="0"/>
              <a:t>Courses may be evaluated online if the course deliverer chooses that option. If there is an online evaluation available there will be a selection radio button next to the name of the course in your professional learning record. Select the course and click the </a:t>
            </a:r>
            <a:r>
              <a:rPr lang="en-US" i="1" dirty="0" smtClean="0"/>
              <a:t>Evaluate selected event </a:t>
            </a:r>
            <a:r>
              <a:rPr lang="en-US" dirty="0" smtClean="0"/>
              <a:t>button.</a:t>
            </a:r>
          </a:p>
          <a:p>
            <a:pPr>
              <a:defRPr/>
            </a:pPr>
            <a:endParaRPr lang="en-US" dirty="0" smtClean="0"/>
          </a:p>
          <a:p>
            <a:pPr>
              <a:defRPr/>
            </a:pPr>
            <a:endParaRPr lang="en-US" dirty="0"/>
          </a:p>
        </p:txBody>
      </p:sp>
      <p:sp>
        <p:nvSpPr>
          <p:cNvPr id="4" name="Slide Number Placeholder 3"/>
          <p:cNvSpPr>
            <a:spLocks noGrp="1"/>
          </p:cNvSpPr>
          <p:nvPr>
            <p:ph type="sldNum" sz="quarter" idx="5"/>
          </p:nvPr>
        </p:nvSpPr>
        <p:spPr/>
        <p:txBody>
          <a:bodyPr/>
          <a:lstStyle/>
          <a:p>
            <a:pPr>
              <a:defRPr/>
            </a:pPr>
            <a:fld id="{9FF41093-04B4-4A32-B567-60B9F266E98E}" type="slidenum">
              <a:rPr lang="en-AU">
                <a:solidFill>
                  <a:prstClr val="black"/>
                </a:solidFill>
              </a:rPr>
              <a:pPr>
                <a:defRPr/>
              </a:pPr>
              <a:t>14</a:t>
            </a:fld>
            <a:endParaRPr lang="en-AU">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520F1E50-1454-4373-AF77-6978CE069FDE}" type="datetimeFigureOut">
              <a:rPr lang="en-AU" smtClean="0"/>
              <a:t>24/05/2013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AA7428E-3357-40B3-BF0B-8A6DFB598CB0}" type="slidenum">
              <a:rPr lang="en-AU" smtClean="0"/>
              <a:t>‹#›</a:t>
            </a:fld>
            <a:endParaRPr lang="en-AU"/>
          </a:p>
        </p:txBody>
      </p:sp>
    </p:spTree>
    <p:extLst>
      <p:ext uri="{BB962C8B-B14F-4D97-AF65-F5344CB8AC3E}">
        <p14:creationId xmlns:p14="http://schemas.microsoft.com/office/powerpoint/2010/main" val="30521072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520F1E50-1454-4373-AF77-6978CE069FDE}" type="datetimeFigureOut">
              <a:rPr lang="en-AU" smtClean="0"/>
              <a:t>24/05/2013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AA7428E-3357-40B3-BF0B-8A6DFB598CB0}" type="slidenum">
              <a:rPr lang="en-AU" smtClean="0"/>
              <a:t>‹#›</a:t>
            </a:fld>
            <a:endParaRPr lang="en-AU"/>
          </a:p>
        </p:txBody>
      </p:sp>
    </p:spTree>
    <p:extLst>
      <p:ext uri="{BB962C8B-B14F-4D97-AF65-F5344CB8AC3E}">
        <p14:creationId xmlns:p14="http://schemas.microsoft.com/office/powerpoint/2010/main" val="1521664082"/>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TextBox 8"/>
          <p:cNvSpPr txBox="1">
            <a:spLocks noChangeArrowheads="1"/>
          </p:cNvSpPr>
          <p:nvPr userDrawn="1"/>
        </p:nvSpPr>
        <p:spPr bwMode="auto">
          <a:xfrm>
            <a:off x="4067175" y="6518275"/>
            <a:ext cx="43561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r>
              <a:rPr lang="en-AU" sz="1100" dirty="0" smtClean="0">
                <a:solidFill>
                  <a:srgbClr val="009999"/>
                </a:solidFill>
              </a:rPr>
              <a:t>© 2013 State of NSW, Department of  Education and Communities </a:t>
            </a:r>
          </a:p>
        </p:txBody>
      </p:sp>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AU" dirty="0"/>
          </a:p>
        </p:txBody>
      </p:sp>
      <p:sp>
        <p:nvSpPr>
          <p:cNvPr id="5" name="Date Placeholder 3"/>
          <p:cNvSpPr>
            <a:spLocks noGrp="1"/>
          </p:cNvSpPr>
          <p:nvPr>
            <p:ph type="dt" sz="half" idx="10"/>
          </p:nvPr>
        </p:nvSpPr>
        <p:spPr/>
        <p:txBody>
          <a:bodyPr/>
          <a:lstStyle>
            <a:lvl1pPr>
              <a:defRPr/>
            </a:lvl1pPr>
          </a:lstStyle>
          <a:p>
            <a:pPr>
              <a:defRPr/>
            </a:pPr>
            <a:fld id="{8BABAA4E-B5A7-481A-8334-7BA2EAF53692}" type="datetime1">
              <a:rPr lang="en-AU">
                <a:solidFill>
                  <a:prstClr val="black">
                    <a:tint val="75000"/>
                  </a:prstClr>
                </a:solidFill>
              </a:rPr>
              <a:pPr>
                <a:defRPr/>
              </a:pPr>
              <a:t>24/05/2013</a:t>
            </a:fld>
            <a:endParaRPr lang="en-AU">
              <a:solidFill>
                <a:prstClr val="black">
                  <a:tint val="75000"/>
                </a:prstClr>
              </a:solidFill>
            </a:endParaRPr>
          </a:p>
        </p:txBody>
      </p:sp>
      <p:sp>
        <p:nvSpPr>
          <p:cNvPr id="6" name="Footer Placeholder 4"/>
          <p:cNvSpPr>
            <a:spLocks noGrp="1"/>
          </p:cNvSpPr>
          <p:nvPr>
            <p:ph type="ftr" sz="quarter" idx="11"/>
          </p:nvPr>
        </p:nvSpPr>
        <p:spPr/>
        <p:txBody>
          <a:bodyPr/>
          <a:lstStyle>
            <a:lvl1pPr>
              <a:defRPr dirty="0" smtClean="0"/>
            </a:lvl1pPr>
          </a:lstStyle>
          <a:p>
            <a:pPr>
              <a:defRPr/>
            </a:pPr>
            <a:endParaRPr lang="en-AU">
              <a:solidFill>
                <a:prstClr val="black">
                  <a:tint val="75000"/>
                </a:prstClr>
              </a:solidFill>
            </a:endParaRPr>
          </a:p>
          <a:p>
            <a:pPr>
              <a:defRPr/>
            </a:pPr>
            <a:endParaRPr lang="en-AU">
              <a:solidFill>
                <a:prstClr val="black">
                  <a:tint val="75000"/>
                </a:prstClr>
              </a:solidFill>
            </a:endParaRPr>
          </a:p>
        </p:txBody>
      </p:sp>
      <p:sp>
        <p:nvSpPr>
          <p:cNvPr id="7"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51C4D647-3243-4B8C-99C3-8F920207A4A6}" type="slidenum">
              <a:rPr lang="en-AU"/>
              <a:pPr>
                <a:defRPr/>
              </a:pPr>
              <a:t>‹#›</a:t>
            </a:fld>
            <a:endParaRPr lang="en-AU" dirty="0"/>
          </a:p>
        </p:txBody>
      </p:sp>
    </p:spTree>
    <p:extLst>
      <p:ext uri="{BB962C8B-B14F-4D97-AF65-F5344CB8AC3E}">
        <p14:creationId xmlns:p14="http://schemas.microsoft.com/office/powerpoint/2010/main" val="197377549"/>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extBox 8"/>
          <p:cNvSpPr txBox="1">
            <a:spLocks noChangeArrowheads="1"/>
          </p:cNvSpPr>
          <p:nvPr userDrawn="1"/>
        </p:nvSpPr>
        <p:spPr bwMode="auto">
          <a:xfrm>
            <a:off x="4356100" y="6381750"/>
            <a:ext cx="4283075"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dirty="0" smtClean="0">
                <a:solidFill>
                  <a:srgbClr val="009999"/>
                </a:solidFill>
              </a:rPr>
              <a:t>© 2013 State of NSW, Department of Education and Communities </a:t>
            </a:r>
          </a:p>
          <a:p>
            <a:pPr algn="r" eaLnBrk="1" fontAlgn="base" hangingPunct="1">
              <a:spcBef>
                <a:spcPct val="0"/>
              </a:spcBef>
              <a:spcAft>
                <a:spcPct val="0"/>
              </a:spcAft>
              <a:defRPr/>
            </a:pPr>
            <a:endParaRPr lang="en-AU" sz="1100" dirty="0" smtClean="0">
              <a:solidFill>
                <a:srgbClr val="009999"/>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3"/>
          <p:cNvSpPr>
            <a:spLocks noGrp="1"/>
          </p:cNvSpPr>
          <p:nvPr>
            <p:ph type="dt" sz="half" idx="10"/>
          </p:nvPr>
        </p:nvSpPr>
        <p:spPr/>
        <p:txBody>
          <a:bodyPr/>
          <a:lstStyle>
            <a:lvl1pPr>
              <a:defRPr/>
            </a:lvl1pPr>
          </a:lstStyle>
          <a:p>
            <a:pPr>
              <a:defRPr/>
            </a:pPr>
            <a:fld id="{FBA9844E-9BE0-49EF-9455-9A18CB7348D6}" type="datetime1">
              <a:rPr lang="en-AU">
                <a:solidFill>
                  <a:prstClr val="black">
                    <a:tint val="75000"/>
                  </a:prstClr>
                </a:solidFill>
              </a:rPr>
              <a:pPr>
                <a:defRPr/>
              </a:pPr>
              <a:t>24/05/2013</a:t>
            </a:fld>
            <a:endParaRPr lang="en-AU">
              <a:solidFill>
                <a:prstClr val="black">
                  <a:tint val="75000"/>
                </a:prstClr>
              </a:solidFill>
            </a:endParaRPr>
          </a:p>
        </p:txBody>
      </p:sp>
      <p:sp>
        <p:nvSpPr>
          <p:cNvPr id="6" name="Footer Placeholder 4"/>
          <p:cNvSpPr>
            <a:spLocks noGrp="1"/>
          </p:cNvSpPr>
          <p:nvPr>
            <p:ph type="ftr" sz="quarter" idx="11"/>
          </p:nvPr>
        </p:nvSpPr>
        <p:spPr/>
        <p:txBody>
          <a:bodyPr/>
          <a:lstStyle>
            <a:lvl1pPr>
              <a:defRPr dirty="0"/>
            </a:lvl1pPr>
          </a:lstStyle>
          <a:p>
            <a:pPr>
              <a:defRPr/>
            </a:pPr>
            <a:endParaRPr lang="en-AU">
              <a:solidFill>
                <a:prstClr val="black">
                  <a:tint val="75000"/>
                </a:prstClr>
              </a:solidFill>
            </a:endParaRPr>
          </a:p>
        </p:txBody>
      </p:sp>
      <p:sp>
        <p:nvSpPr>
          <p:cNvPr id="7"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427D9B0B-D980-4320-B9F6-AD59E3628B23}" type="slidenum">
              <a:rPr lang="en-AU"/>
              <a:pPr>
                <a:defRPr/>
              </a:pPr>
              <a:t>‹#›</a:t>
            </a:fld>
            <a:endParaRPr lang="en-AU" dirty="0"/>
          </a:p>
        </p:txBody>
      </p:sp>
    </p:spTree>
    <p:extLst>
      <p:ext uri="{BB962C8B-B14F-4D97-AF65-F5344CB8AC3E}">
        <p14:creationId xmlns:p14="http://schemas.microsoft.com/office/powerpoint/2010/main" val="1808960894"/>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TextBox 8"/>
          <p:cNvSpPr txBox="1">
            <a:spLocks noChangeArrowheads="1"/>
          </p:cNvSpPr>
          <p:nvPr userDrawn="1"/>
        </p:nvSpPr>
        <p:spPr bwMode="auto">
          <a:xfrm>
            <a:off x="4211638" y="6430963"/>
            <a:ext cx="44148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dirty="0" smtClean="0">
                <a:solidFill>
                  <a:srgbClr val="009999"/>
                </a:solidFill>
              </a:rPr>
              <a:t>© 2013 State of NSW, Department of Education and Communities </a:t>
            </a:r>
          </a:p>
          <a:p>
            <a:pPr algn="r" eaLnBrk="1" fontAlgn="base" hangingPunct="1">
              <a:spcBef>
                <a:spcPct val="0"/>
              </a:spcBef>
              <a:spcAft>
                <a:spcPct val="0"/>
              </a:spcAft>
              <a:defRPr/>
            </a:pPr>
            <a:endParaRPr lang="en-AU" sz="1100" dirty="0" smtClean="0">
              <a:solidFill>
                <a:srgbClr val="009999"/>
              </a:solidFill>
            </a:endParaRP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3CD07DB-6C12-4C79-AC9F-937FF9664479}" type="datetime1">
              <a:rPr lang="en-AU">
                <a:solidFill>
                  <a:prstClr val="black">
                    <a:tint val="75000"/>
                  </a:prstClr>
                </a:solidFill>
              </a:rPr>
              <a:pPr>
                <a:defRPr/>
              </a:pPr>
              <a:t>24/05/2013</a:t>
            </a:fld>
            <a:endParaRPr lang="en-AU">
              <a:solidFill>
                <a:prstClr val="black">
                  <a:tint val="75000"/>
                </a:prstClr>
              </a:solidFill>
            </a:endParaRPr>
          </a:p>
        </p:txBody>
      </p:sp>
      <p:sp>
        <p:nvSpPr>
          <p:cNvPr id="6" name="Footer Placeholder 4"/>
          <p:cNvSpPr>
            <a:spLocks noGrp="1"/>
          </p:cNvSpPr>
          <p:nvPr>
            <p:ph type="ftr" sz="quarter" idx="11"/>
          </p:nvPr>
        </p:nvSpPr>
        <p:spPr/>
        <p:txBody>
          <a:bodyPr/>
          <a:lstStyle>
            <a:lvl1pPr>
              <a:defRPr dirty="0"/>
            </a:lvl1pPr>
          </a:lstStyle>
          <a:p>
            <a:pPr>
              <a:defRPr/>
            </a:pPr>
            <a:endParaRPr lang="en-AU">
              <a:solidFill>
                <a:prstClr val="black">
                  <a:tint val="75000"/>
                </a:prstClr>
              </a:solidFill>
            </a:endParaRPr>
          </a:p>
        </p:txBody>
      </p:sp>
      <p:sp>
        <p:nvSpPr>
          <p:cNvPr id="7"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94719185-9634-4C55-94D4-47664B52AF4C}" type="slidenum">
              <a:rPr lang="en-AU"/>
              <a:pPr>
                <a:defRPr/>
              </a:pPr>
              <a:t>‹#›</a:t>
            </a:fld>
            <a:endParaRPr lang="en-AU" dirty="0"/>
          </a:p>
        </p:txBody>
      </p:sp>
    </p:spTree>
    <p:extLst>
      <p:ext uri="{BB962C8B-B14F-4D97-AF65-F5344CB8AC3E}">
        <p14:creationId xmlns:p14="http://schemas.microsoft.com/office/powerpoint/2010/main" val="126828226"/>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3833813" y="6511925"/>
            <a:ext cx="47879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dirty="0" smtClean="0">
                <a:solidFill>
                  <a:srgbClr val="009999"/>
                </a:solidFill>
              </a:rPr>
              <a:t>© State of NSW, Department of Education and Communities </a:t>
            </a: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Date Placeholder 3"/>
          <p:cNvSpPr>
            <a:spLocks noGrp="1"/>
          </p:cNvSpPr>
          <p:nvPr>
            <p:ph type="dt" sz="half" idx="10"/>
          </p:nvPr>
        </p:nvSpPr>
        <p:spPr/>
        <p:txBody>
          <a:bodyPr/>
          <a:lstStyle>
            <a:lvl1pPr>
              <a:defRPr/>
            </a:lvl1pPr>
          </a:lstStyle>
          <a:p>
            <a:pPr>
              <a:defRPr/>
            </a:pPr>
            <a:fld id="{FA2A1045-07F2-401E-BD18-4B65443CE27D}" type="datetime1">
              <a:rPr lang="en-AU">
                <a:solidFill>
                  <a:prstClr val="black">
                    <a:tint val="75000"/>
                  </a:prstClr>
                </a:solidFill>
              </a:rPr>
              <a:pPr>
                <a:defRPr/>
              </a:pPr>
              <a:t>24/05/2013</a:t>
            </a:fld>
            <a:endParaRPr lang="en-AU">
              <a:solidFill>
                <a:prstClr val="black">
                  <a:tint val="75000"/>
                </a:prstClr>
              </a:solidFill>
            </a:endParaRPr>
          </a:p>
        </p:txBody>
      </p:sp>
      <p:sp>
        <p:nvSpPr>
          <p:cNvPr id="7" name="Footer Placeholder 4"/>
          <p:cNvSpPr>
            <a:spLocks noGrp="1"/>
          </p:cNvSpPr>
          <p:nvPr>
            <p:ph type="ftr" sz="quarter" idx="11"/>
          </p:nvPr>
        </p:nvSpPr>
        <p:spPr/>
        <p:txBody>
          <a:bodyPr/>
          <a:lstStyle>
            <a:lvl1pPr>
              <a:defRPr dirty="0"/>
            </a:lvl1pPr>
          </a:lstStyle>
          <a:p>
            <a:pPr>
              <a:defRPr/>
            </a:pPr>
            <a:endParaRPr lang="en-AU">
              <a:solidFill>
                <a:prstClr val="black">
                  <a:tint val="75000"/>
                </a:prstClr>
              </a:solidFill>
            </a:endParaRPr>
          </a:p>
        </p:txBody>
      </p:sp>
      <p:sp>
        <p:nvSpPr>
          <p:cNvPr id="8"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BD63889A-486E-4FD7-A3D0-09CD29B6E77B}" type="slidenum">
              <a:rPr lang="en-AU"/>
              <a:pPr>
                <a:defRPr/>
              </a:pPr>
              <a:t>‹#›</a:t>
            </a:fld>
            <a:endParaRPr lang="en-AU" dirty="0"/>
          </a:p>
        </p:txBody>
      </p:sp>
    </p:spTree>
    <p:extLst>
      <p:ext uri="{BB962C8B-B14F-4D97-AF65-F5344CB8AC3E}">
        <p14:creationId xmlns:p14="http://schemas.microsoft.com/office/powerpoint/2010/main" val="2944406203"/>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TextBox 8"/>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Training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8" name="Date Placeholder 3"/>
          <p:cNvSpPr>
            <a:spLocks noGrp="1"/>
          </p:cNvSpPr>
          <p:nvPr>
            <p:ph type="dt" sz="half" idx="10"/>
          </p:nvPr>
        </p:nvSpPr>
        <p:spPr/>
        <p:txBody>
          <a:bodyPr/>
          <a:lstStyle>
            <a:lvl1pPr>
              <a:defRPr/>
            </a:lvl1pPr>
          </a:lstStyle>
          <a:p>
            <a:pPr>
              <a:defRPr/>
            </a:pPr>
            <a:fld id="{B07AE07F-052A-42A8-88D5-7EB00A475515}" type="datetime1">
              <a:rPr lang="en-AU">
                <a:solidFill>
                  <a:prstClr val="black">
                    <a:tint val="75000"/>
                  </a:prstClr>
                </a:solidFill>
              </a:rPr>
              <a:pPr>
                <a:defRPr/>
              </a:pPr>
              <a:t>24/05/2013</a:t>
            </a:fld>
            <a:endParaRPr lang="en-AU">
              <a:solidFill>
                <a:prstClr val="black">
                  <a:tint val="75000"/>
                </a:prstClr>
              </a:solidFill>
            </a:endParaRPr>
          </a:p>
        </p:txBody>
      </p:sp>
      <p:sp>
        <p:nvSpPr>
          <p:cNvPr id="9"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10"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373C0E1D-5E89-4670-9DEB-52A4F15A6C29}" type="slidenum">
              <a:rPr lang="en-AU"/>
              <a:pPr>
                <a:defRPr/>
              </a:pPr>
              <a:t>‹#›</a:t>
            </a:fld>
            <a:endParaRPr lang="en-AU" dirty="0"/>
          </a:p>
        </p:txBody>
      </p:sp>
    </p:spTree>
    <p:extLst>
      <p:ext uri="{BB962C8B-B14F-4D97-AF65-F5344CB8AC3E}">
        <p14:creationId xmlns:p14="http://schemas.microsoft.com/office/powerpoint/2010/main" val="3421613156"/>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TextBox 8"/>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Communities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Title 1"/>
          <p:cNvSpPr>
            <a:spLocks noGrp="1"/>
          </p:cNvSpPr>
          <p:nvPr>
            <p:ph type="title"/>
          </p:nvPr>
        </p:nvSpPr>
        <p:spPr/>
        <p:txBody>
          <a:bodyPr/>
          <a:lstStyle/>
          <a:p>
            <a:r>
              <a:rPr lang="en-US" smtClean="0"/>
              <a:t>Click to edit Master title style</a:t>
            </a:r>
            <a:endParaRPr lang="en-AU"/>
          </a:p>
        </p:txBody>
      </p:sp>
      <p:sp>
        <p:nvSpPr>
          <p:cNvPr id="4" name="Date Placeholder 3"/>
          <p:cNvSpPr>
            <a:spLocks noGrp="1"/>
          </p:cNvSpPr>
          <p:nvPr>
            <p:ph type="dt" sz="half" idx="10"/>
          </p:nvPr>
        </p:nvSpPr>
        <p:spPr/>
        <p:txBody>
          <a:bodyPr/>
          <a:lstStyle>
            <a:lvl1pPr>
              <a:defRPr/>
            </a:lvl1pPr>
          </a:lstStyle>
          <a:p>
            <a:pPr>
              <a:defRPr/>
            </a:pPr>
            <a:fld id="{0AD3A637-4DAC-4814-8F3D-1FFC8BA0E731}" type="datetime1">
              <a:rPr lang="en-AU">
                <a:solidFill>
                  <a:prstClr val="black">
                    <a:tint val="75000"/>
                  </a:prstClr>
                </a:solidFill>
              </a:rPr>
              <a:pPr>
                <a:defRPr/>
              </a:pPr>
              <a:t>24/05/2013</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6"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5B960674-6FFD-4B78-8D2F-4BBD3914A419}" type="slidenum">
              <a:rPr lang="en-AU"/>
              <a:pPr>
                <a:defRPr/>
              </a:pPr>
              <a:t>‹#›</a:t>
            </a:fld>
            <a:endParaRPr lang="en-AU" dirty="0"/>
          </a:p>
        </p:txBody>
      </p:sp>
    </p:spTree>
    <p:extLst>
      <p:ext uri="{BB962C8B-B14F-4D97-AF65-F5344CB8AC3E}">
        <p14:creationId xmlns:p14="http://schemas.microsoft.com/office/powerpoint/2010/main" val="173369152"/>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Box 8"/>
          <p:cNvSpPr txBox="1">
            <a:spLocks noChangeArrowheads="1"/>
          </p:cNvSpPr>
          <p:nvPr userDrawn="1"/>
        </p:nvSpPr>
        <p:spPr bwMode="auto">
          <a:xfrm>
            <a:off x="3924300" y="6511925"/>
            <a:ext cx="4714875"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dirty="0" smtClean="0">
                <a:solidFill>
                  <a:srgbClr val="009999"/>
                </a:solidFill>
              </a:rPr>
              <a:t>© 2013 State of NSW, Department of Education and Communities </a:t>
            </a:r>
          </a:p>
        </p:txBody>
      </p:sp>
      <p:sp>
        <p:nvSpPr>
          <p:cNvPr id="3" name="Date Placeholder 3"/>
          <p:cNvSpPr>
            <a:spLocks noGrp="1"/>
          </p:cNvSpPr>
          <p:nvPr>
            <p:ph type="dt" sz="half" idx="10"/>
          </p:nvPr>
        </p:nvSpPr>
        <p:spPr/>
        <p:txBody>
          <a:bodyPr/>
          <a:lstStyle>
            <a:lvl1pPr>
              <a:defRPr/>
            </a:lvl1pPr>
          </a:lstStyle>
          <a:p>
            <a:pPr>
              <a:defRPr/>
            </a:pPr>
            <a:fld id="{FCA7BBB0-0186-4957-A829-900EE465C6C1}" type="datetime1">
              <a:rPr lang="en-AU">
                <a:solidFill>
                  <a:prstClr val="black">
                    <a:tint val="75000"/>
                  </a:prstClr>
                </a:solidFill>
              </a:rPr>
              <a:pPr>
                <a:defRPr/>
              </a:pPr>
              <a:t>24/05/2013</a:t>
            </a:fld>
            <a:endParaRPr lang="en-AU">
              <a:solidFill>
                <a:prstClr val="black">
                  <a:tint val="75000"/>
                </a:prstClr>
              </a:solidFill>
            </a:endParaRPr>
          </a:p>
        </p:txBody>
      </p:sp>
      <p:sp>
        <p:nvSpPr>
          <p:cNvPr id="4" name="Footer Placeholder 4"/>
          <p:cNvSpPr>
            <a:spLocks noGrp="1"/>
          </p:cNvSpPr>
          <p:nvPr>
            <p:ph type="ftr" sz="quarter" idx="11"/>
          </p:nvPr>
        </p:nvSpPr>
        <p:spPr/>
        <p:txBody>
          <a:bodyPr/>
          <a:lstStyle>
            <a:lvl1pPr>
              <a:defRPr dirty="0"/>
            </a:lvl1pPr>
          </a:lstStyle>
          <a:p>
            <a:pPr>
              <a:defRPr/>
            </a:pPr>
            <a:endParaRPr lang="en-AU">
              <a:solidFill>
                <a:prstClr val="black">
                  <a:tint val="75000"/>
                </a:prstClr>
              </a:solidFill>
            </a:endParaRPr>
          </a:p>
        </p:txBody>
      </p:sp>
      <p:sp>
        <p:nvSpPr>
          <p:cNvPr id="5"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345BD5FE-E875-4068-89A6-54E5D0DF0612}" type="slidenum">
              <a:rPr lang="en-AU"/>
              <a:pPr>
                <a:defRPr/>
              </a:pPr>
              <a:t>‹#›</a:t>
            </a:fld>
            <a:endParaRPr lang="en-AU" dirty="0"/>
          </a:p>
        </p:txBody>
      </p:sp>
    </p:spTree>
    <p:extLst>
      <p:ext uri="{BB962C8B-B14F-4D97-AF65-F5344CB8AC3E}">
        <p14:creationId xmlns:p14="http://schemas.microsoft.com/office/powerpoint/2010/main" val="2165277555"/>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Communities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8CD4A764-6163-40E1-A170-45CC37F1FC57}" type="datetime1">
              <a:rPr lang="en-AU">
                <a:solidFill>
                  <a:prstClr val="black">
                    <a:tint val="75000"/>
                  </a:prstClr>
                </a:solidFill>
              </a:rPr>
              <a:pPr>
                <a:defRPr/>
              </a:pPr>
              <a:t>24/05/2013</a:t>
            </a:fld>
            <a:endParaRPr lang="en-AU">
              <a:solidFill>
                <a:prstClr val="black">
                  <a:tint val="75000"/>
                </a:prstClr>
              </a:solidFill>
            </a:endParaRPr>
          </a:p>
        </p:txBody>
      </p:sp>
      <p:sp>
        <p:nvSpPr>
          <p:cNvPr id="7"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8"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734B8924-7839-4BCB-9F34-FF513E4243D0}" type="slidenum">
              <a:rPr lang="en-AU"/>
              <a:pPr>
                <a:defRPr/>
              </a:pPr>
              <a:t>‹#›</a:t>
            </a:fld>
            <a:endParaRPr lang="en-AU" dirty="0"/>
          </a:p>
        </p:txBody>
      </p:sp>
    </p:spTree>
    <p:extLst>
      <p:ext uri="{BB962C8B-B14F-4D97-AF65-F5344CB8AC3E}">
        <p14:creationId xmlns:p14="http://schemas.microsoft.com/office/powerpoint/2010/main" val="280356163"/>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Communities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AU"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0B8D0B19-3B3D-42B8-BDF3-07C2B4B3C926}" type="datetime1">
              <a:rPr lang="en-AU">
                <a:solidFill>
                  <a:prstClr val="black">
                    <a:tint val="75000"/>
                  </a:prstClr>
                </a:solidFill>
              </a:rPr>
              <a:pPr>
                <a:defRPr/>
              </a:pPr>
              <a:t>24/05/2013</a:t>
            </a:fld>
            <a:endParaRPr lang="en-AU">
              <a:solidFill>
                <a:prstClr val="black">
                  <a:tint val="75000"/>
                </a:prstClr>
              </a:solidFill>
            </a:endParaRPr>
          </a:p>
        </p:txBody>
      </p:sp>
      <p:sp>
        <p:nvSpPr>
          <p:cNvPr id="7"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8"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BC2924CA-F892-4ED0-9693-1FC08C143008}" type="slidenum">
              <a:rPr lang="en-AU"/>
              <a:pPr>
                <a:defRPr/>
              </a:pPr>
              <a:t>‹#›</a:t>
            </a:fld>
            <a:endParaRPr lang="en-AU" dirty="0"/>
          </a:p>
        </p:txBody>
      </p:sp>
    </p:spTree>
    <p:extLst>
      <p:ext uri="{BB962C8B-B14F-4D97-AF65-F5344CB8AC3E}">
        <p14:creationId xmlns:p14="http://schemas.microsoft.com/office/powerpoint/2010/main" val="317059519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TextBox 8"/>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Communities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3"/>
          <p:cNvSpPr>
            <a:spLocks noGrp="1"/>
          </p:cNvSpPr>
          <p:nvPr>
            <p:ph type="dt" sz="half" idx="10"/>
          </p:nvPr>
        </p:nvSpPr>
        <p:spPr/>
        <p:txBody>
          <a:bodyPr/>
          <a:lstStyle>
            <a:lvl1pPr>
              <a:defRPr/>
            </a:lvl1pPr>
          </a:lstStyle>
          <a:p>
            <a:pPr>
              <a:defRPr/>
            </a:pPr>
            <a:fld id="{55C152C3-707C-4DD3-87DE-0017F1ED9A88}" type="datetime1">
              <a:rPr lang="en-AU">
                <a:solidFill>
                  <a:prstClr val="black">
                    <a:tint val="75000"/>
                  </a:prstClr>
                </a:solidFill>
              </a:rPr>
              <a:pPr>
                <a:defRPr/>
              </a:pPr>
              <a:t>24/05/2013</a:t>
            </a:fld>
            <a:endParaRPr lang="en-AU">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7"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E9B6E36B-352D-4AA2-974A-1ED446BB1658}" type="slidenum">
              <a:rPr lang="en-AU"/>
              <a:pPr>
                <a:defRPr/>
              </a:pPr>
              <a:t>‹#›</a:t>
            </a:fld>
            <a:endParaRPr lang="en-AU" dirty="0"/>
          </a:p>
        </p:txBody>
      </p:sp>
    </p:spTree>
    <p:extLst>
      <p:ext uri="{BB962C8B-B14F-4D97-AF65-F5344CB8AC3E}">
        <p14:creationId xmlns:p14="http://schemas.microsoft.com/office/powerpoint/2010/main" val="3741279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520F1E50-1454-4373-AF77-6978CE069FDE}" type="datetimeFigureOut">
              <a:rPr lang="en-AU" smtClean="0"/>
              <a:t>24/05/2013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AA7428E-3357-40B3-BF0B-8A6DFB598CB0}" type="slidenum">
              <a:rPr lang="en-AU" smtClean="0"/>
              <a:t>‹#›</a:t>
            </a:fld>
            <a:endParaRPr lang="en-AU"/>
          </a:p>
        </p:txBody>
      </p:sp>
    </p:spTree>
    <p:extLst>
      <p:ext uri="{BB962C8B-B14F-4D97-AF65-F5344CB8AC3E}">
        <p14:creationId xmlns:p14="http://schemas.microsoft.com/office/powerpoint/2010/main" val="731817706"/>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TextBox 8"/>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Communities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3"/>
          <p:cNvSpPr>
            <a:spLocks noGrp="1"/>
          </p:cNvSpPr>
          <p:nvPr>
            <p:ph type="dt" sz="half" idx="10"/>
          </p:nvPr>
        </p:nvSpPr>
        <p:spPr/>
        <p:txBody>
          <a:bodyPr/>
          <a:lstStyle>
            <a:lvl1pPr>
              <a:defRPr/>
            </a:lvl1pPr>
          </a:lstStyle>
          <a:p>
            <a:pPr>
              <a:defRPr/>
            </a:pPr>
            <a:fld id="{6C285B03-5883-49C0-801A-A57F1ADF4605}" type="datetime1">
              <a:rPr lang="en-AU">
                <a:solidFill>
                  <a:prstClr val="black">
                    <a:tint val="75000"/>
                  </a:prstClr>
                </a:solidFill>
              </a:rPr>
              <a:pPr>
                <a:defRPr/>
              </a:pPr>
              <a:t>24/05/2013</a:t>
            </a:fld>
            <a:endParaRPr lang="en-AU">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7"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0CA84DE9-0892-455A-A229-0B898E7AB846}" type="slidenum">
              <a:rPr lang="en-AU"/>
              <a:pPr>
                <a:defRPr/>
              </a:pPr>
              <a:t>‹#›</a:t>
            </a:fld>
            <a:endParaRPr lang="en-AU" dirty="0"/>
          </a:p>
        </p:txBody>
      </p:sp>
    </p:spTree>
    <p:extLst>
      <p:ext uri="{BB962C8B-B14F-4D97-AF65-F5344CB8AC3E}">
        <p14:creationId xmlns:p14="http://schemas.microsoft.com/office/powerpoint/2010/main" val="437044791"/>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TextBox 8"/>
          <p:cNvSpPr txBox="1">
            <a:spLocks noChangeArrowheads="1"/>
          </p:cNvSpPr>
          <p:nvPr userDrawn="1"/>
        </p:nvSpPr>
        <p:spPr bwMode="auto">
          <a:xfrm>
            <a:off x="4067175" y="6518275"/>
            <a:ext cx="43561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r>
              <a:rPr lang="en-AU" sz="1100" dirty="0" smtClean="0">
                <a:solidFill>
                  <a:srgbClr val="009999"/>
                </a:solidFill>
              </a:rPr>
              <a:t>© 2013 State of NSW, Department of  Education and Communities </a:t>
            </a:r>
          </a:p>
        </p:txBody>
      </p:sp>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AU" dirty="0"/>
          </a:p>
        </p:txBody>
      </p:sp>
      <p:sp>
        <p:nvSpPr>
          <p:cNvPr id="5" name="Date Placeholder 3"/>
          <p:cNvSpPr>
            <a:spLocks noGrp="1"/>
          </p:cNvSpPr>
          <p:nvPr>
            <p:ph type="dt" sz="half" idx="10"/>
          </p:nvPr>
        </p:nvSpPr>
        <p:spPr/>
        <p:txBody>
          <a:bodyPr/>
          <a:lstStyle>
            <a:lvl1pPr>
              <a:defRPr/>
            </a:lvl1pPr>
          </a:lstStyle>
          <a:p>
            <a:pPr>
              <a:defRPr/>
            </a:pPr>
            <a:fld id="{8BABAA4E-B5A7-481A-8334-7BA2EAF53692}" type="datetime1">
              <a:rPr lang="en-AU">
                <a:solidFill>
                  <a:prstClr val="black">
                    <a:tint val="75000"/>
                  </a:prstClr>
                </a:solidFill>
              </a:rPr>
              <a:pPr>
                <a:defRPr/>
              </a:pPr>
              <a:t>24/05/2013</a:t>
            </a:fld>
            <a:endParaRPr lang="en-AU">
              <a:solidFill>
                <a:prstClr val="black">
                  <a:tint val="75000"/>
                </a:prstClr>
              </a:solidFill>
            </a:endParaRPr>
          </a:p>
        </p:txBody>
      </p:sp>
      <p:sp>
        <p:nvSpPr>
          <p:cNvPr id="6" name="Footer Placeholder 4"/>
          <p:cNvSpPr>
            <a:spLocks noGrp="1"/>
          </p:cNvSpPr>
          <p:nvPr>
            <p:ph type="ftr" sz="quarter" idx="11"/>
          </p:nvPr>
        </p:nvSpPr>
        <p:spPr/>
        <p:txBody>
          <a:bodyPr/>
          <a:lstStyle>
            <a:lvl1pPr>
              <a:defRPr dirty="0" smtClean="0"/>
            </a:lvl1pPr>
          </a:lstStyle>
          <a:p>
            <a:pPr>
              <a:defRPr/>
            </a:pPr>
            <a:endParaRPr lang="en-AU">
              <a:solidFill>
                <a:prstClr val="black">
                  <a:tint val="75000"/>
                </a:prstClr>
              </a:solidFill>
            </a:endParaRPr>
          </a:p>
          <a:p>
            <a:pPr>
              <a:defRPr/>
            </a:pPr>
            <a:endParaRPr lang="en-AU">
              <a:solidFill>
                <a:prstClr val="black">
                  <a:tint val="75000"/>
                </a:prstClr>
              </a:solidFill>
            </a:endParaRPr>
          </a:p>
        </p:txBody>
      </p:sp>
      <p:sp>
        <p:nvSpPr>
          <p:cNvPr id="7"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51C4D647-3243-4B8C-99C3-8F920207A4A6}" type="slidenum">
              <a:rPr lang="en-AU"/>
              <a:pPr>
                <a:defRPr/>
              </a:pPr>
              <a:t>‹#›</a:t>
            </a:fld>
            <a:endParaRPr lang="en-AU" dirty="0"/>
          </a:p>
        </p:txBody>
      </p:sp>
    </p:spTree>
    <p:extLst>
      <p:ext uri="{BB962C8B-B14F-4D97-AF65-F5344CB8AC3E}">
        <p14:creationId xmlns:p14="http://schemas.microsoft.com/office/powerpoint/2010/main" val="4041273940"/>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extBox 8"/>
          <p:cNvSpPr txBox="1">
            <a:spLocks noChangeArrowheads="1"/>
          </p:cNvSpPr>
          <p:nvPr userDrawn="1"/>
        </p:nvSpPr>
        <p:spPr bwMode="auto">
          <a:xfrm>
            <a:off x="4356100" y="6381750"/>
            <a:ext cx="4283075"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dirty="0" smtClean="0">
                <a:solidFill>
                  <a:srgbClr val="009999"/>
                </a:solidFill>
              </a:rPr>
              <a:t>© 2013 State of NSW, Department of Education and Communities </a:t>
            </a:r>
          </a:p>
          <a:p>
            <a:pPr algn="r" eaLnBrk="1" fontAlgn="base" hangingPunct="1">
              <a:spcBef>
                <a:spcPct val="0"/>
              </a:spcBef>
              <a:spcAft>
                <a:spcPct val="0"/>
              </a:spcAft>
              <a:defRPr/>
            </a:pPr>
            <a:endParaRPr lang="en-AU" sz="1100" dirty="0" smtClean="0">
              <a:solidFill>
                <a:srgbClr val="009999"/>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3"/>
          <p:cNvSpPr>
            <a:spLocks noGrp="1"/>
          </p:cNvSpPr>
          <p:nvPr>
            <p:ph type="dt" sz="half" idx="10"/>
          </p:nvPr>
        </p:nvSpPr>
        <p:spPr/>
        <p:txBody>
          <a:bodyPr/>
          <a:lstStyle>
            <a:lvl1pPr>
              <a:defRPr/>
            </a:lvl1pPr>
          </a:lstStyle>
          <a:p>
            <a:pPr>
              <a:defRPr/>
            </a:pPr>
            <a:fld id="{FBA9844E-9BE0-49EF-9455-9A18CB7348D6}" type="datetime1">
              <a:rPr lang="en-AU">
                <a:solidFill>
                  <a:prstClr val="black">
                    <a:tint val="75000"/>
                  </a:prstClr>
                </a:solidFill>
              </a:rPr>
              <a:pPr>
                <a:defRPr/>
              </a:pPr>
              <a:t>24/05/2013</a:t>
            </a:fld>
            <a:endParaRPr lang="en-AU">
              <a:solidFill>
                <a:prstClr val="black">
                  <a:tint val="75000"/>
                </a:prstClr>
              </a:solidFill>
            </a:endParaRPr>
          </a:p>
        </p:txBody>
      </p:sp>
      <p:sp>
        <p:nvSpPr>
          <p:cNvPr id="6" name="Footer Placeholder 4"/>
          <p:cNvSpPr>
            <a:spLocks noGrp="1"/>
          </p:cNvSpPr>
          <p:nvPr>
            <p:ph type="ftr" sz="quarter" idx="11"/>
          </p:nvPr>
        </p:nvSpPr>
        <p:spPr/>
        <p:txBody>
          <a:bodyPr/>
          <a:lstStyle>
            <a:lvl1pPr>
              <a:defRPr dirty="0"/>
            </a:lvl1pPr>
          </a:lstStyle>
          <a:p>
            <a:pPr>
              <a:defRPr/>
            </a:pPr>
            <a:endParaRPr lang="en-AU">
              <a:solidFill>
                <a:prstClr val="black">
                  <a:tint val="75000"/>
                </a:prstClr>
              </a:solidFill>
            </a:endParaRPr>
          </a:p>
        </p:txBody>
      </p:sp>
      <p:sp>
        <p:nvSpPr>
          <p:cNvPr id="7"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427D9B0B-D980-4320-B9F6-AD59E3628B23}" type="slidenum">
              <a:rPr lang="en-AU"/>
              <a:pPr>
                <a:defRPr/>
              </a:pPr>
              <a:t>‹#›</a:t>
            </a:fld>
            <a:endParaRPr lang="en-AU" dirty="0"/>
          </a:p>
        </p:txBody>
      </p:sp>
    </p:spTree>
    <p:extLst>
      <p:ext uri="{BB962C8B-B14F-4D97-AF65-F5344CB8AC3E}">
        <p14:creationId xmlns:p14="http://schemas.microsoft.com/office/powerpoint/2010/main" val="380936182"/>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TextBox 8"/>
          <p:cNvSpPr txBox="1">
            <a:spLocks noChangeArrowheads="1"/>
          </p:cNvSpPr>
          <p:nvPr userDrawn="1"/>
        </p:nvSpPr>
        <p:spPr bwMode="auto">
          <a:xfrm>
            <a:off x="4211638" y="6430963"/>
            <a:ext cx="44148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dirty="0" smtClean="0">
                <a:solidFill>
                  <a:srgbClr val="009999"/>
                </a:solidFill>
              </a:rPr>
              <a:t>© 2013 State of NSW, Department of Education and Communities </a:t>
            </a:r>
          </a:p>
          <a:p>
            <a:pPr algn="r" eaLnBrk="1" fontAlgn="base" hangingPunct="1">
              <a:spcBef>
                <a:spcPct val="0"/>
              </a:spcBef>
              <a:spcAft>
                <a:spcPct val="0"/>
              </a:spcAft>
              <a:defRPr/>
            </a:pPr>
            <a:endParaRPr lang="en-AU" sz="1100" dirty="0" smtClean="0">
              <a:solidFill>
                <a:srgbClr val="009999"/>
              </a:solidFill>
            </a:endParaRP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3CD07DB-6C12-4C79-AC9F-937FF9664479}" type="datetime1">
              <a:rPr lang="en-AU">
                <a:solidFill>
                  <a:prstClr val="black">
                    <a:tint val="75000"/>
                  </a:prstClr>
                </a:solidFill>
              </a:rPr>
              <a:pPr>
                <a:defRPr/>
              </a:pPr>
              <a:t>24/05/2013</a:t>
            </a:fld>
            <a:endParaRPr lang="en-AU">
              <a:solidFill>
                <a:prstClr val="black">
                  <a:tint val="75000"/>
                </a:prstClr>
              </a:solidFill>
            </a:endParaRPr>
          </a:p>
        </p:txBody>
      </p:sp>
      <p:sp>
        <p:nvSpPr>
          <p:cNvPr id="6" name="Footer Placeholder 4"/>
          <p:cNvSpPr>
            <a:spLocks noGrp="1"/>
          </p:cNvSpPr>
          <p:nvPr>
            <p:ph type="ftr" sz="quarter" idx="11"/>
          </p:nvPr>
        </p:nvSpPr>
        <p:spPr/>
        <p:txBody>
          <a:bodyPr/>
          <a:lstStyle>
            <a:lvl1pPr>
              <a:defRPr dirty="0"/>
            </a:lvl1pPr>
          </a:lstStyle>
          <a:p>
            <a:pPr>
              <a:defRPr/>
            </a:pPr>
            <a:endParaRPr lang="en-AU">
              <a:solidFill>
                <a:prstClr val="black">
                  <a:tint val="75000"/>
                </a:prstClr>
              </a:solidFill>
            </a:endParaRPr>
          </a:p>
        </p:txBody>
      </p:sp>
      <p:sp>
        <p:nvSpPr>
          <p:cNvPr id="7"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94719185-9634-4C55-94D4-47664B52AF4C}" type="slidenum">
              <a:rPr lang="en-AU"/>
              <a:pPr>
                <a:defRPr/>
              </a:pPr>
              <a:t>‹#›</a:t>
            </a:fld>
            <a:endParaRPr lang="en-AU" dirty="0"/>
          </a:p>
        </p:txBody>
      </p:sp>
    </p:spTree>
    <p:extLst>
      <p:ext uri="{BB962C8B-B14F-4D97-AF65-F5344CB8AC3E}">
        <p14:creationId xmlns:p14="http://schemas.microsoft.com/office/powerpoint/2010/main" val="3690253569"/>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3833813" y="6511925"/>
            <a:ext cx="47879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dirty="0" smtClean="0">
                <a:solidFill>
                  <a:srgbClr val="009999"/>
                </a:solidFill>
              </a:rPr>
              <a:t>© State of NSW, Department of Education and Communities </a:t>
            </a: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Date Placeholder 3"/>
          <p:cNvSpPr>
            <a:spLocks noGrp="1"/>
          </p:cNvSpPr>
          <p:nvPr>
            <p:ph type="dt" sz="half" idx="10"/>
          </p:nvPr>
        </p:nvSpPr>
        <p:spPr/>
        <p:txBody>
          <a:bodyPr/>
          <a:lstStyle>
            <a:lvl1pPr>
              <a:defRPr/>
            </a:lvl1pPr>
          </a:lstStyle>
          <a:p>
            <a:pPr>
              <a:defRPr/>
            </a:pPr>
            <a:fld id="{FA2A1045-07F2-401E-BD18-4B65443CE27D}" type="datetime1">
              <a:rPr lang="en-AU">
                <a:solidFill>
                  <a:prstClr val="black">
                    <a:tint val="75000"/>
                  </a:prstClr>
                </a:solidFill>
              </a:rPr>
              <a:pPr>
                <a:defRPr/>
              </a:pPr>
              <a:t>24/05/2013</a:t>
            </a:fld>
            <a:endParaRPr lang="en-AU">
              <a:solidFill>
                <a:prstClr val="black">
                  <a:tint val="75000"/>
                </a:prstClr>
              </a:solidFill>
            </a:endParaRPr>
          </a:p>
        </p:txBody>
      </p:sp>
      <p:sp>
        <p:nvSpPr>
          <p:cNvPr id="7" name="Footer Placeholder 4"/>
          <p:cNvSpPr>
            <a:spLocks noGrp="1"/>
          </p:cNvSpPr>
          <p:nvPr>
            <p:ph type="ftr" sz="quarter" idx="11"/>
          </p:nvPr>
        </p:nvSpPr>
        <p:spPr/>
        <p:txBody>
          <a:bodyPr/>
          <a:lstStyle>
            <a:lvl1pPr>
              <a:defRPr dirty="0"/>
            </a:lvl1pPr>
          </a:lstStyle>
          <a:p>
            <a:pPr>
              <a:defRPr/>
            </a:pPr>
            <a:endParaRPr lang="en-AU">
              <a:solidFill>
                <a:prstClr val="black">
                  <a:tint val="75000"/>
                </a:prstClr>
              </a:solidFill>
            </a:endParaRPr>
          </a:p>
        </p:txBody>
      </p:sp>
      <p:sp>
        <p:nvSpPr>
          <p:cNvPr id="8"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BD63889A-486E-4FD7-A3D0-09CD29B6E77B}" type="slidenum">
              <a:rPr lang="en-AU"/>
              <a:pPr>
                <a:defRPr/>
              </a:pPr>
              <a:t>‹#›</a:t>
            </a:fld>
            <a:endParaRPr lang="en-AU" dirty="0"/>
          </a:p>
        </p:txBody>
      </p:sp>
    </p:spTree>
    <p:extLst>
      <p:ext uri="{BB962C8B-B14F-4D97-AF65-F5344CB8AC3E}">
        <p14:creationId xmlns:p14="http://schemas.microsoft.com/office/powerpoint/2010/main" val="3360198421"/>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TextBox 8"/>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Training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8" name="Date Placeholder 3"/>
          <p:cNvSpPr>
            <a:spLocks noGrp="1"/>
          </p:cNvSpPr>
          <p:nvPr>
            <p:ph type="dt" sz="half" idx="10"/>
          </p:nvPr>
        </p:nvSpPr>
        <p:spPr/>
        <p:txBody>
          <a:bodyPr/>
          <a:lstStyle>
            <a:lvl1pPr>
              <a:defRPr/>
            </a:lvl1pPr>
          </a:lstStyle>
          <a:p>
            <a:pPr>
              <a:defRPr/>
            </a:pPr>
            <a:fld id="{B07AE07F-052A-42A8-88D5-7EB00A475515}" type="datetime1">
              <a:rPr lang="en-AU">
                <a:solidFill>
                  <a:prstClr val="black">
                    <a:tint val="75000"/>
                  </a:prstClr>
                </a:solidFill>
              </a:rPr>
              <a:pPr>
                <a:defRPr/>
              </a:pPr>
              <a:t>24/05/2013</a:t>
            </a:fld>
            <a:endParaRPr lang="en-AU">
              <a:solidFill>
                <a:prstClr val="black">
                  <a:tint val="75000"/>
                </a:prstClr>
              </a:solidFill>
            </a:endParaRPr>
          </a:p>
        </p:txBody>
      </p:sp>
      <p:sp>
        <p:nvSpPr>
          <p:cNvPr id="9"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10"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373C0E1D-5E89-4670-9DEB-52A4F15A6C29}" type="slidenum">
              <a:rPr lang="en-AU"/>
              <a:pPr>
                <a:defRPr/>
              </a:pPr>
              <a:t>‹#›</a:t>
            </a:fld>
            <a:endParaRPr lang="en-AU" dirty="0"/>
          </a:p>
        </p:txBody>
      </p:sp>
    </p:spTree>
    <p:extLst>
      <p:ext uri="{BB962C8B-B14F-4D97-AF65-F5344CB8AC3E}">
        <p14:creationId xmlns:p14="http://schemas.microsoft.com/office/powerpoint/2010/main" val="2250016991"/>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TextBox 8"/>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Communities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Title 1"/>
          <p:cNvSpPr>
            <a:spLocks noGrp="1"/>
          </p:cNvSpPr>
          <p:nvPr>
            <p:ph type="title"/>
          </p:nvPr>
        </p:nvSpPr>
        <p:spPr/>
        <p:txBody>
          <a:bodyPr/>
          <a:lstStyle/>
          <a:p>
            <a:r>
              <a:rPr lang="en-US" smtClean="0"/>
              <a:t>Click to edit Master title style</a:t>
            </a:r>
            <a:endParaRPr lang="en-AU"/>
          </a:p>
        </p:txBody>
      </p:sp>
      <p:sp>
        <p:nvSpPr>
          <p:cNvPr id="4" name="Date Placeholder 3"/>
          <p:cNvSpPr>
            <a:spLocks noGrp="1"/>
          </p:cNvSpPr>
          <p:nvPr>
            <p:ph type="dt" sz="half" idx="10"/>
          </p:nvPr>
        </p:nvSpPr>
        <p:spPr/>
        <p:txBody>
          <a:bodyPr/>
          <a:lstStyle>
            <a:lvl1pPr>
              <a:defRPr/>
            </a:lvl1pPr>
          </a:lstStyle>
          <a:p>
            <a:pPr>
              <a:defRPr/>
            </a:pPr>
            <a:fld id="{0AD3A637-4DAC-4814-8F3D-1FFC8BA0E731}" type="datetime1">
              <a:rPr lang="en-AU">
                <a:solidFill>
                  <a:prstClr val="black">
                    <a:tint val="75000"/>
                  </a:prstClr>
                </a:solidFill>
              </a:rPr>
              <a:pPr>
                <a:defRPr/>
              </a:pPr>
              <a:t>24/05/2013</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6"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5B960674-6FFD-4B78-8D2F-4BBD3914A419}" type="slidenum">
              <a:rPr lang="en-AU"/>
              <a:pPr>
                <a:defRPr/>
              </a:pPr>
              <a:t>‹#›</a:t>
            </a:fld>
            <a:endParaRPr lang="en-AU" dirty="0"/>
          </a:p>
        </p:txBody>
      </p:sp>
    </p:spTree>
    <p:extLst>
      <p:ext uri="{BB962C8B-B14F-4D97-AF65-F5344CB8AC3E}">
        <p14:creationId xmlns:p14="http://schemas.microsoft.com/office/powerpoint/2010/main" val="2795066788"/>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Box 8"/>
          <p:cNvSpPr txBox="1">
            <a:spLocks noChangeArrowheads="1"/>
          </p:cNvSpPr>
          <p:nvPr userDrawn="1"/>
        </p:nvSpPr>
        <p:spPr bwMode="auto">
          <a:xfrm>
            <a:off x="3924300" y="6511925"/>
            <a:ext cx="4714875"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dirty="0" smtClean="0">
                <a:solidFill>
                  <a:srgbClr val="009999"/>
                </a:solidFill>
              </a:rPr>
              <a:t>© 2013 State of NSW, Department of Education and Communities </a:t>
            </a:r>
          </a:p>
        </p:txBody>
      </p:sp>
      <p:sp>
        <p:nvSpPr>
          <p:cNvPr id="3" name="Date Placeholder 3"/>
          <p:cNvSpPr>
            <a:spLocks noGrp="1"/>
          </p:cNvSpPr>
          <p:nvPr>
            <p:ph type="dt" sz="half" idx="10"/>
          </p:nvPr>
        </p:nvSpPr>
        <p:spPr/>
        <p:txBody>
          <a:bodyPr/>
          <a:lstStyle>
            <a:lvl1pPr>
              <a:defRPr/>
            </a:lvl1pPr>
          </a:lstStyle>
          <a:p>
            <a:pPr>
              <a:defRPr/>
            </a:pPr>
            <a:fld id="{FCA7BBB0-0186-4957-A829-900EE465C6C1}" type="datetime1">
              <a:rPr lang="en-AU">
                <a:solidFill>
                  <a:prstClr val="black">
                    <a:tint val="75000"/>
                  </a:prstClr>
                </a:solidFill>
              </a:rPr>
              <a:pPr>
                <a:defRPr/>
              </a:pPr>
              <a:t>24/05/2013</a:t>
            </a:fld>
            <a:endParaRPr lang="en-AU">
              <a:solidFill>
                <a:prstClr val="black">
                  <a:tint val="75000"/>
                </a:prstClr>
              </a:solidFill>
            </a:endParaRPr>
          </a:p>
        </p:txBody>
      </p:sp>
      <p:sp>
        <p:nvSpPr>
          <p:cNvPr id="4" name="Footer Placeholder 4"/>
          <p:cNvSpPr>
            <a:spLocks noGrp="1"/>
          </p:cNvSpPr>
          <p:nvPr>
            <p:ph type="ftr" sz="quarter" idx="11"/>
          </p:nvPr>
        </p:nvSpPr>
        <p:spPr/>
        <p:txBody>
          <a:bodyPr/>
          <a:lstStyle>
            <a:lvl1pPr>
              <a:defRPr dirty="0"/>
            </a:lvl1pPr>
          </a:lstStyle>
          <a:p>
            <a:pPr>
              <a:defRPr/>
            </a:pPr>
            <a:endParaRPr lang="en-AU">
              <a:solidFill>
                <a:prstClr val="black">
                  <a:tint val="75000"/>
                </a:prstClr>
              </a:solidFill>
            </a:endParaRPr>
          </a:p>
        </p:txBody>
      </p:sp>
      <p:sp>
        <p:nvSpPr>
          <p:cNvPr id="5"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345BD5FE-E875-4068-89A6-54E5D0DF0612}" type="slidenum">
              <a:rPr lang="en-AU"/>
              <a:pPr>
                <a:defRPr/>
              </a:pPr>
              <a:t>‹#›</a:t>
            </a:fld>
            <a:endParaRPr lang="en-AU" dirty="0"/>
          </a:p>
        </p:txBody>
      </p:sp>
    </p:spTree>
    <p:extLst>
      <p:ext uri="{BB962C8B-B14F-4D97-AF65-F5344CB8AC3E}">
        <p14:creationId xmlns:p14="http://schemas.microsoft.com/office/powerpoint/2010/main" val="1011703779"/>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Communities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8CD4A764-6163-40E1-A170-45CC37F1FC57}" type="datetime1">
              <a:rPr lang="en-AU">
                <a:solidFill>
                  <a:prstClr val="black">
                    <a:tint val="75000"/>
                  </a:prstClr>
                </a:solidFill>
              </a:rPr>
              <a:pPr>
                <a:defRPr/>
              </a:pPr>
              <a:t>24/05/2013</a:t>
            </a:fld>
            <a:endParaRPr lang="en-AU">
              <a:solidFill>
                <a:prstClr val="black">
                  <a:tint val="75000"/>
                </a:prstClr>
              </a:solidFill>
            </a:endParaRPr>
          </a:p>
        </p:txBody>
      </p:sp>
      <p:sp>
        <p:nvSpPr>
          <p:cNvPr id="7"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8"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734B8924-7839-4BCB-9F34-FF513E4243D0}" type="slidenum">
              <a:rPr lang="en-AU"/>
              <a:pPr>
                <a:defRPr/>
              </a:pPr>
              <a:t>‹#›</a:t>
            </a:fld>
            <a:endParaRPr lang="en-AU" dirty="0"/>
          </a:p>
        </p:txBody>
      </p:sp>
    </p:spTree>
    <p:extLst>
      <p:ext uri="{BB962C8B-B14F-4D97-AF65-F5344CB8AC3E}">
        <p14:creationId xmlns:p14="http://schemas.microsoft.com/office/powerpoint/2010/main" val="2981242973"/>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Communities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AU"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0B8D0B19-3B3D-42B8-BDF3-07C2B4B3C926}" type="datetime1">
              <a:rPr lang="en-AU">
                <a:solidFill>
                  <a:prstClr val="black">
                    <a:tint val="75000"/>
                  </a:prstClr>
                </a:solidFill>
              </a:rPr>
              <a:pPr>
                <a:defRPr/>
              </a:pPr>
              <a:t>24/05/2013</a:t>
            </a:fld>
            <a:endParaRPr lang="en-AU">
              <a:solidFill>
                <a:prstClr val="black">
                  <a:tint val="75000"/>
                </a:prstClr>
              </a:solidFill>
            </a:endParaRPr>
          </a:p>
        </p:txBody>
      </p:sp>
      <p:sp>
        <p:nvSpPr>
          <p:cNvPr id="7"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8"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BC2924CA-F892-4ED0-9693-1FC08C143008}" type="slidenum">
              <a:rPr lang="en-AU"/>
              <a:pPr>
                <a:defRPr/>
              </a:pPr>
              <a:t>‹#›</a:t>
            </a:fld>
            <a:endParaRPr lang="en-AU" dirty="0"/>
          </a:p>
        </p:txBody>
      </p:sp>
    </p:spTree>
    <p:extLst>
      <p:ext uri="{BB962C8B-B14F-4D97-AF65-F5344CB8AC3E}">
        <p14:creationId xmlns:p14="http://schemas.microsoft.com/office/powerpoint/2010/main" val="14126939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TextBox 8"/>
          <p:cNvSpPr txBox="1">
            <a:spLocks noChangeArrowheads="1"/>
          </p:cNvSpPr>
          <p:nvPr userDrawn="1"/>
        </p:nvSpPr>
        <p:spPr bwMode="auto">
          <a:xfrm>
            <a:off x="4067175" y="6518275"/>
            <a:ext cx="43561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r>
              <a:rPr lang="en-AU" sz="1100" dirty="0" smtClean="0">
                <a:solidFill>
                  <a:srgbClr val="009999"/>
                </a:solidFill>
              </a:rPr>
              <a:t>© 2013 State of NSW, Department of  Education and Communities </a:t>
            </a:r>
          </a:p>
        </p:txBody>
      </p:sp>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AU" dirty="0"/>
          </a:p>
        </p:txBody>
      </p:sp>
      <p:sp>
        <p:nvSpPr>
          <p:cNvPr id="5" name="Date Placeholder 3"/>
          <p:cNvSpPr>
            <a:spLocks noGrp="1"/>
          </p:cNvSpPr>
          <p:nvPr>
            <p:ph type="dt" sz="half" idx="10"/>
          </p:nvPr>
        </p:nvSpPr>
        <p:spPr/>
        <p:txBody>
          <a:bodyPr/>
          <a:lstStyle>
            <a:lvl1pPr>
              <a:defRPr/>
            </a:lvl1pPr>
          </a:lstStyle>
          <a:p>
            <a:pPr>
              <a:defRPr/>
            </a:pPr>
            <a:fld id="{8BABAA4E-B5A7-481A-8334-7BA2EAF53692}" type="datetime1">
              <a:rPr lang="en-AU">
                <a:solidFill>
                  <a:prstClr val="black">
                    <a:tint val="75000"/>
                  </a:prstClr>
                </a:solidFill>
              </a:rPr>
              <a:pPr>
                <a:defRPr/>
              </a:pPr>
              <a:t>24/05/2013</a:t>
            </a:fld>
            <a:endParaRPr lang="en-AU">
              <a:solidFill>
                <a:prstClr val="black">
                  <a:tint val="75000"/>
                </a:prstClr>
              </a:solidFill>
            </a:endParaRPr>
          </a:p>
        </p:txBody>
      </p:sp>
      <p:sp>
        <p:nvSpPr>
          <p:cNvPr id="6" name="Footer Placeholder 4"/>
          <p:cNvSpPr>
            <a:spLocks noGrp="1"/>
          </p:cNvSpPr>
          <p:nvPr>
            <p:ph type="ftr" sz="quarter" idx="11"/>
          </p:nvPr>
        </p:nvSpPr>
        <p:spPr/>
        <p:txBody>
          <a:bodyPr/>
          <a:lstStyle>
            <a:lvl1pPr>
              <a:defRPr dirty="0" smtClean="0"/>
            </a:lvl1pPr>
          </a:lstStyle>
          <a:p>
            <a:pPr>
              <a:defRPr/>
            </a:pPr>
            <a:endParaRPr lang="en-AU">
              <a:solidFill>
                <a:prstClr val="black">
                  <a:tint val="75000"/>
                </a:prstClr>
              </a:solidFill>
            </a:endParaRPr>
          </a:p>
          <a:p>
            <a:pPr>
              <a:defRPr/>
            </a:pPr>
            <a:endParaRPr lang="en-AU">
              <a:solidFill>
                <a:prstClr val="black">
                  <a:tint val="75000"/>
                </a:prstClr>
              </a:solidFill>
            </a:endParaRPr>
          </a:p>
        </p:txBody>
      </p:sp>
      <p:sp>
        <p:nvSpPr>
          <p:cNvPr id="7"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51C4D647-3243-4B8C-99C3-8F920207A4A6}" type="slidenum">
              <a:rPr lang="en-AU"/>
              <a:pPr>
                <a:defRPr/>
              </a:pPr>
              <a:t>‹#›</a:t>
            </a:fld>
            <a:endParaRPr lang="en-AU" dirty="0"/>
          </a:p>
        </p:txBody>
      </p:sp>
    </p:spTree>
    <p:extLst>
      <p:ext uri="{BB962C8B-B14F-4D97-AF65-F5344CB8AC3E}">
        <p14:creationId xmlns:p14="http://schemas.microsoft.com/office/powerpoint/2010/main" val="1927430052"/>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TextBox 8"/>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Communities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3"/>
          <p:cNvSpPr>
            <a:spLocks noGrp="1"/>
          </p:cNvSpPr>
          <p:nvPr>
            <p:ph type="dt" sz="half" idx="10"/>
          </p:nvPr>
        </p:nvSpPr>
        <p:spPr/>
        <p:txBody>
          <a:bodyPr/>
          <a:lstStyle>
            <a:lvl1pPr>
              <a:defRPr/>
            </a:lvl1pPr>
          </a:lstStyle>
          <a:p>
            <a:pPr>
              <a:defRPr/>
            </a:pPr>
            <a:fld id="{55C152C3-707C-4DD3-87DE-0017F1ED9A88}" type="datetime1">
              <a:rPr lang="en-AU">
                <a:solidFill>
                  <a:prstClr val="black">
                    <a:tint val="75000"/>
                  </a:prstClr>
                </a:solidFill>
              </a:rPr>
              <a:pPr>
                <a:defRPr/>
              </a:pPr>
              <a:t>24/05/2013</a:t>
            </a:fld>
            <a:endParaRPr lang="en-AU">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7"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E9B6E36B-352D-4AA2-974A-1ED446BB1658}" type="slidenum">
              <a:rPr lang="en-AU"/>
              <a:pPr>
                <a:defRPr/>
              </a:pPr>
              <a:t>‹#›</a:t>
            </a:fld>
            <a:endParaRPr lang="en-AU" dirty="0"/>
          </a:p>
        </p:txBody>
      </p:sp>
    </p:spTree>
    <p:extLst>
      <p:ext uri="{BB962C8B-B14F-4D97-AF65-F5344CB8AC3E}">
        <p14:creationId xmlns:p14="http://schemas.microsoft.com/office/powerpoint/2010/main" val="2289456226"/>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TextBox 8"/>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Communities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3"/>
          <p:cNvSpPr>
            <a:spLocks noGrp="1"/>
          </p:cNvSpPr>
          <p:nvPr>
            <p:ph type="dt" sz="half" idx="10"/>
          </p:nvPr>
        </p:nvSpPr>
        <p:spPr/>
        <p:txBody>
          <a:bodyPr/>
          <a:lstStyle>
            <a:lvl1pPr>
              <a:defRPr/>
            </a:lvl1pPr>
          </a:lstStyle>
          <a:p>
            <a:pPr>
              <a:defRPr/>
            </a:pPr>
            <a:fld id="{6C285B03-5883-49C0-801A-A57F1ADF4605}" type="datetime1">
              <a:rPr lang="en-AU">
                <a:solidFill>
                  <a:prstClr val="black">
                    <a:tint val="75000"/>
                  </a:prstClr>
                </a:solidFill>
              </a:rPr>
              <a:pPr>
                <a:defRPr/>
              </a:pPr>
              <a:t>24/05/2013</a:t>
            </a:fld>
            <a:endParaRPr lang="en-AU">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7"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0CA84DE9-0892-455A-A229-0B898E7AB846}" type="slidenum">
              <a:rPr lang="en-AU"/>
              <a:pPr>
                <a:defRPr/>
              </a:pPr>
              <a:t>‹#›</a:t>
            </a:fld>
            <a:endParaRPr lang="en-AU" dirty="0"/>
          </a:p>
        </p:txBody>
      </p:sp>
    </p:spTree>
    <p:extLst>
      <p:ext uri="{BB962C8B-B14F-4D97-AF65-F5344CB8AC3E}">
        <p14:creationId xmlns:p14="http://schemas.microsoft.com/office/powerpoint/2010/main" val="28289826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extBox 8"/>
          <p:cNvSpPr txBox="1">
            <a:spLocks noChangeArrowheads="1"/>
          </p:cNvSpPr>
          <p:nvPr userDrawn="1"/>
        </p:nvSpPr>
        <p:spPr bwMode="auto">
          <a:xfrm>
            <a:off x="4356100" y="6381750"/>
            <a:ext cx="4283075"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dirty="0" smtClean="0">
                <a:solidFill>
                  <a:srgbClr val="009999"/>
                </a:solidFill>
              </a:rPr>
              <a:t>© 2013 State of NSW, Department of Education and Communities </a:t>
            </a:r>
          </a:p>
          <a:p>
            <a:pPr algn="r" eaLnBrk="1" fontAlgn="base" hangingPunct="1">
              <a:spcBef>
                <a:spcPct val="0"/>
              </a:spcBef>
              <a:spcAft>
                <a:spcPct val="0"/>
              </a:spcAft>
              <a:defRPr/>
            </a:pPr>
            <a:endParaRPr lang="en-AU" sz="1100" dirty="0" smtClean="0">
              <a:solidFill>
                <a:srgbClr val="009999"/>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3"/>
          <p:cNvSpPr>
            <a:spLocks noGrp="1"/>
          </p:cNvSpPr>
          <p:nvPr>
            <p:ph type="dt" sz="half" idx="10"/>
          </p:nvPr>
        </p:nvSpPr>
        <p:spPr/>
        <p:txBody>
          <a:bodyPr/>
          <a:lstStyle>
            <a:lvl1pPr>
              <a:defRPr/>
            </a:lvl1pPr>
          </a:lstStyle>
          <a:p>
            <a:pPr>
              <a:defRPr/>
            </a:pPr>
            <a:fld id="{FBA9844E-9BE0-49EF-9455-9A18CB7348D6}" type="datetime1">
              <a:rPr lang="en-AU">
                <a:solidFill>
                  <a:prstClr val="black">
                    <a:tint val="75000"/>
                  </a:prstClr>
                </a:solidFill>
              </a:rPr>
              <a:pPr>
                <a:defRPr/>
              </a:pPr>
              <a:t>24/05/2013</a:t>
            </a:fld>
            <a:endParaRPr lang="en-AU">
              <a:solidFill>
                <a:prstClr val="black">
                  <a:tint val="75000"/>
                </a:prstClr>
              </a:solidFill>
            </a:endParaRPr>
          </a:p>
        </p:txBody>
      </p:sp>
      <p:sp>
        <p:nvSpPr>
          <p:cNvPr id="6" name="Footer Placeholder 4"/>
          <p:cNvSpPr>
            <a:spLocks noGrp="1"/>
          </p:cNvSpPr>
          <p:nvPr>
            <p:ph type="ftr" sz="quarter" idx="11"/>
          </p:nvPr>
        </p:nvSpPr>
        <p:spPr/>
        <p:txBody>
          <a:bodyPr/>
          <a:lstStyle>
            <a:lvl1pPr>
              <a:defRPr dirty="0"/>
            </a:lvl1pPr>
          </a:lstStyle>
          <a:p>
            <a:pPr>
              <a:defRPr/>
            </a:pPr>
            <a:endParaRPr lang="en-AU">
              <a:solidFill>
                <a:prstClr val="black">
                  <a:tint val="75000"/>
                </a:prstClr>
              </a:solidFill>
            </a:endParaRPr>
          </a:p>
        </p:txBody>
      </p:sp>
      <p:sp>
        <p:nvSpPr>
          <p:cNvPr id="7"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427D9B0B-D980-4320-B9F6-AD59E3628B23}" type="slidenum">
              <a:rPr lang="en-AU"/>
              <a:pPr>
                <a:defRPr/>
              </a:pPr>
              <a:t>‹#›</a:t>
            </a:fld>
            <a:endParaRPr lang="en-AU" dirty="0"/>
          </a:p>
        </p:txBody>
      </p:sp>
    </p:spTree>
    <p:extLst>
      <p:ext uri="{BB962C8B-B14F-4D97-AF65-F5344CB8AC3E}">
        <p14:creationId xmlns:p14="http://schemas.microsoft.com/office/powerpoint/2010/main" val="25365362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TextBox 8"/>
          <p:cNvSpPr txBox="1">
            <a:spLocks noChangeArrowheads="1"/>
          </p:cNvSpPr>
          <p:nvPr userDrawn="1"/>
        </p:nvSpPr>
        <p:spPr bwMode="auto">
          <a:xfrm>
            <a:off x="4211638" y="6430963"/>
            <a:ext cx="44148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dirty="0" smtClean="0">
                <a:solidFill>
                  <a:srgbClr val="009999"/>
                </a:solidFill>
              </a:rPr>
              <a:t>© 2013 State of NSW, Department of Education and Communities </a:t>
            </a:r>
          </a:p>
          <a:p>
            <a:pPr algn="r" eaLnBrk="1" fontAlgn="base" hangingPunct="1">
              <a:spcBef>
                <a:spcPct val="0"/>
              </a:spcBef>
              <a:spcAft>
                <a:spcPct val="0"/>
              </a:spcAft>
              <a:defRPr/>
            </a:pPr>
            <a:endParaRPr lang="en-AU" sz="1100" dirty="0" smtClean="0">
              <a:solidFill>
                <a:srgbClr val="009999"/>
              </a:solidFill>
            </a:endParaRP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3CD07DB-6C12-4C79-AC9F-937FF9664479}" type="datetime1">
              <a:rPr lang="en-AU">
                <a:solidFill>
                  <a:prstClr val="black">
                    <a:tint val="75000"/>
                  </a:prstClr>
                </a:solidFill>
              </a:rPr>
              <a:pPr>
                <a:defRPr/>
              </a:pPr>
              <a:t>24/05/2013</a:t>
            </a:fld>
            <a:endParaRPr lang="en-AU">
              <a:solidFill>
                <a:prstClr val="black">
                  <a:tint val="75000"/>
                </a:prstClr>
              </a:solidFill>
            </a:endParaRPr>
          </a:p>
        </p:txBody>
      </p:sp>
      <p:sp>
        <p:nvSpPr>
          <p:cNvPr id="6" name="Footer Placeholder 4"/>
          <p:cNvSpPr>
            <a:spLocks noGrp="1"/>
          </p:cNvSpPr>
          <p:nvPr>
            <p:ph type="ftr" sz="quarter" idx="11"/>
          </p:nvPr>
        </p:nvSpPr>
        <p:spPr/>
        <p:txBody>
          <a:bodyPr/>
          <a:lstStyle>
            <a:lvl1pPr>
              <a:defRPr dirty="0"/>
            </a:lvl1pPr>
          </a:lstStyle>
          <a:p>
            <a:pPr>
              <a:defRPr/>
            </a:pPr>
            <a:endParaRPr lang="en-AU">
              <a:solidFill>
                <a:prstClr val="black">
                  <a:tint val="75000"/>
                </a:prstClr>
              </a:solidFill>
            </a:endParaRPr>
          </a:p>
        </p:txBody>
      </p:sp>
      <p:sp>
        <p:nvSpPr>
          <p:cNvPr id="7"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94719185-9634-4C55-94D4-47664B52AF4C}" type="slidenum">
              <a:rPr lang="en-AU"/>
              <a:pPr>
                <a:defRPr/>
              </a:pPr>
              <a:t>‹#›</a:t>
            </a:fld>
            <a:endParaRPr lang="en-AU" dirty="0"/>
          </a:p>
        </p:txBody>
      </p:sp>
    </p:spTree>
    <p:extLst>
      <p:ext uri="{BB962C8B-B14F-4D97-AF65-F5344CB8AC3E}">
        <p14:creationId xmlns:p14="http://schemas.microsoft.com/office/powerpoint/2010/main" val="7425373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3833813" y="6511925"/>
            <a:ext cx="47879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dirty="0" smtClean="0">
                <a:solidFill>
                  <a:srgbClr val="009999"/>
                </a:solidFill>
              </a:rPr>
              <a:t>© State of NSW, Department of Education and Communities </a:t>
            </a: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Date Placeholder 3"/>
          <p:cNvSpPr>
            <a:spLocks noGrp="1"/>
          </p:cNvSpPr>
          <p:nvPr>
            <p:ph type="dt" sz="half" idx="10"/>
          </p:nvPr>
        </p:nvSpPr>
        <p:spPr/>
        <p:txBody>
          <a:bodyPr/>
          <a:lstStyle>
            <a:lvl1pPr>
              <a:defRPr/>
            </a:lvl1pPr>
          </a:lstStyle>
          <a:p>
            <a:pPr>
              <a:defRPr/>
            </a:pPr>
            <a:fld id="{FA2A1045-07F2-401E-BD18-4B65443CE27D}" type="datetime1">
              <a:rPr lang="en-AU">
                <a:solidFill>
                  <a:prstClr val="black">
                    <a:tint val="75000"/>
                  </a:prstClr>
                </a:solidFill>
              </a:rPr>
              <a:pPr>
                <a:defRPr/>
              </a:pPr>
              <a:t>24/05/2013</a:t>
            </a:fld>
            <a:endParaRPr lang="en-AU">
              <a:solidFill>
                <a:prstClr val="black">
                  <a:tint val="75000"/>
                </a:prstClr>
              </a:solidFill>
            </a:endParaRPr>
          </a:p>
        </p:txBody>
      </p:sp>
      <p:sp>
        <p:nvSpPr>
          <p:cNvPr id="7" name="Footer Placeholder 4"/>
          <p:cNvSpPr>
            <a:spLocks noGrp="1"/>
          </p:cNvSpPr>
          <p:nvPr>
            <p:ph type="ftr" sz="quarter" idx="11"/>
          </p:nvPr>
        </p:nvSpPr>
        <p:spPr/>
        <p:txBody>
          <a:bodyPr/>
          <a:lstStyle>
            <a:lvl1pPr>
              <a:defRPr dirty="0"/>
            </a:lvl1pPr>
          </a:lstStyle>
          <a:p>
            <a:pPr>
              <a:defRPr/>
            </a:pPr>
            <a:endParaRPr lang="en-AU">
              <a:solidFill>
                <a:prstClr val="black">
                  <a:tint val="75000"/>
                </a:prstClr>
              </a:solidFill>
            </a:endParaRPr>
          </a:p>
        </p:txBody>
      </p:sp>
      <p:sp>
        <p:nvSpPr>
          <p:cNvPr id="8"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BD63889A-486E-4FD7-A3D0-09CD29B6E77B}" type="slidenum">
              <a:rPr lang="en-AU"/>
              <a:pPr>
                <a:defRPr/>
              </a:pPr>
              <a:t>‹#›</a:t>
            </a:fld>
            <a:endParaRPr lang="en-AU" dirty="0"/>
          </a:p>
        </p:txBody>
      </p:sp>
    </p:spTree>
    <p:extLst>
      <p:ext uri="{BB962C8B-B14F-4D97-AF65-F5344CB8AC3E}">
        <p14:creationId xmlns:p14="http://schemas.microsoft.com/office/powerpoint/2010/main" val="11332402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TextBox 8"/>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Training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8" name="Date Placeholder 3"/>
          <p:cNvSpPr>
            <a:spLocks noGrp="1"/>
          </p:cNvSpPr>
          <p:nvPr>
            <p:ph type="dt" sz="half" idx="10"/>
          </p:nvPr>
        </p:nvSpPr>
        <p:spPr/>
        <p:txBody>
          <a:bodyPr/>
          <a:lstStyle>
            <a:lvl1pPr>
              <a:defRPr/>
            </a:lvl1pPr>
          </a:lstStyle>
          <a:p>
            <a:pPr>
              <a:defRPr/>
            </a:pPr>
            <a:fld id="{B07AE07F-052A-42A8-88D5-7EB00A475515}" type="datetime1">
              <a:rPr lang="en-AU">
                <a:solidFill>
                  <a:prstClr val="black">
                    <a:tint val="75000"/>
                  </a:prstClr>
                </a:solidFill>
              </a:rPr>
              <a:pPr>
                <a:defRPr/>
              </a:pPr>
              <a:t>24/05/2013</a:t>
            </a:fld>
            <a:endParaRPr lang="en-AU">
              <a:solidFill>
                <a:prstClr val="black">
                  <a:tint val="75000"/>
                </a:prstClr>
              </a:solidFill>
            </a:endParaRPr>
          </a:p>
        </p:txBody>
      </p:sp>
      <p:sp>
        <p:nvSpPr>
          <p:cNvPr id="9"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10"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373C0E1D-5E89-4670-9DEB-52A4F15A6C29}" type="slidenum">
              <a:rPr lang="en-AU"/>
              <a:pPr>
                <a:defRPr/>
              </a:pPr>
              <a:t>‹#›</a:t>
            </a:fld>
            <a:endParaRPr lang="en-AU" dirty="0"/>
          </a:p>
        </p:txBody>
      </p:sp>
    </p:spTree>
    <p:extLst>
      <p:ext uri="{BB962C8B-B14F-4D97-AF65-F5344CB8AC3E}">
        <p14:creationId xmlns:p14="http://schemas.microsoft.com/office/powerpoint/2010/main" val="1773704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TextBox 8"/>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Communities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Title 1"/>
          <p:cNvSpPr>
            <a:spLocks noGrp="1"/>
          </p:cNvSpPr>
          <p:nvPr>
            <p:ph type="title"/>
          </p:nvPr>
        </p:nvSpPr>
        <p:spPr/>
        <p:txBody>
          <a:bodyPr/>
          <a:lstStyle/>
          <a:p>
            <a:r>
              <a:rPr lang="en-US" smtClean="0"/>
              <a:t>Click to edit Master title style</a:t>
            </a:r>
            <a:endParaRPr lang="en-AU"/>
          </a:p>
        </p:txBody>
      </p:sp>
      <p:sp>
        <p:nvSpPr>
          <p:cNvPr id="4" name="Date Placeholder 3"/>
          <p:cNvSpPr>
            <a:spLocks noGrp="1"/>
          </p:cNvSpPr>
          <p:nvPr>
            <p:ph type="dt" sz="half" idx="10"/>
          </p:nvPr>
        </p:nvSpPr>
        <p:spPr/>
        <p:txBody>
          <a:bodyPr/>
          <a:lstStyle>
            <a:lvl1pPr>
              <a:defRPr/>
            </a:lvl1pPr>
          </a:lstStyle>
          <a:p>
            <a:pPr>
              <a:defRPr/>
            </a:pPr>
            <a:fld id="{0AD3A637-4DAC-4814-8F3D-1FFC8BA0E731}" type="datetime1">
              <a:rPr lang="en-AU">
                <a:solidFill>
                  <a:prstClr val="black">
                    <a:tint val="75000"/>
                  </a:prstClr>
                </a:solidFill>
              </a:rPr>
              <a:pPr>
                <a:defRPr/>
              </a:pPr>
              <a:t>24/05/2013</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6"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5B960674-6FFD-4B78-8D2F-4BBD3914A419}" type="slidenum">
              <a:rPr lang="en-AU"/>
              <a:pPr>
                <a:defRPr/>
              </a:pPr>
              <a:t>‹#›</a:t>
            </a:fld>
            <a:endParaRPr lang="en-AU" dirty="0"/>
          </a:p>
        </p:txBody>
      </p:sp>
    </p:spTree>
    <p:extLst>
      <p:ext uri="{BB962C8B-B14F-4D97-AF65-F5344CB8AC3E}">
        <p14:creationId xmlns:p14="http://schemas.microsoft.com/office/powerpoint/2010/main" val="36693854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Box 8"/>
          <p:cNvSpPr txBox="1">
            <a:spLocks noChangeArrowheads="1"/>
          </p:cNvSpPr>
          <p:nvPr userDrawn="1"/>
        </p:nvSpPr>
        <p:spPr bwMode="auto">
          <a:xfrm>
            <a:off x="3924300" y="6511925"/>
            <a:ext cx="4714875"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dirty="0" smtClean="0">
                <a:solidFill>
                  <a:srgbClr val="009999"/>
                </a:solidFill>
              </a:rPr>
              <a:t>© 2013 State of NSW, Department of Education and Communities </a:t>
            </a:r>
          </a:p>
        </p:txBody>
      </p:sp>
      <p:sp>
        <p:nvSpPr>
          <p:cNvPr id="3" name="Date Placeholder 3"/>
          <p:cNvSpPr>
            <a:spLocks noGrp="1"/>
          </p:cNvSpPr>
          <p:nvPr>
            <p:ph type="dt" sz="half" idx="10"/>
          </p:nvPr>
        </p:nvSpPr>
        <p:spPr/>
        <p:txBody>
          <a:bodyPr/>
          <a:lstStyle>
            <a:lvl1pPr>
              <a:defRPr/>
            </a:lvl1pPr>
          </a:lstStyle>
          <a:p>
            <a:pPr>
              <a:defRPr/>
            </a:pPr>
            <a:fld id="{FCA7BBB0-0186-4957-A829-900EE465C6C1}" type="datetime1">
              <a:rPr lang="en-AU">
                <a:solidFill>
                  <a:prstClr val="black">
                    <a:tint val="75000"/>
                  </a:prstClr>
                </a:solidFill>
              </a:rPr>
              <a:pPr>
                <a:defRPr/>
              </a:pPr>
              <a:t>24/05/2013</a:t>
            </a:fld>
            <a:endParaRPr lang="en-AU">
              <a:solidFill>
                <a:prstClr val="black">
                  <a:tint val="75000"/>
                </a:prstClr>
              </a:solidFill>
            </a:endParaRPr>
          </a:p>
        </p:txBody>
      </p:sp>
      <p:sp>
        <p:nvSpPr>
          <p:cNvPr id="4" name="Footer Placeholder 4"/>
          <p:cNvSpPr>
            <a:spLocks noGrp="1"/>
          </p:cNvSpPr>
          <p:nvPr>
            <p:ph type="ftr" sz="quarter" idx="11"/>
          </p:nvPr>
        </p:nvSpPr>
        <p:spPr/>
        <p:txBody>
          <a:bodyPr/>
          <a:lstStyle>
            <a:lvl1pPr>
              <a:defRPr dirty="0"/>
            </a:lvl1pPr>
          </a:lstStyle>
          <a:p>
            <a:pPr>
              <a:defRPr/>
            </a:pPr>
            <a:endParaRPr lang="en-AU">
              <a:solidFill>
                <a:prstClr val="black">
                  <a:tint val="75000"/>
                </a:prstClr>
              </a:solidFill>
            </a:endParaRPr>
          </a:p>
        </p:txBody>
      </p:sp>
      <p:sp>
        <p:nvSpPr>
          <p:cNvPr id="5"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345BD5FE-E875-4068-89A6-54E5D0DF0612}" type="slidenum">
              <a:rPr lang="en-AU"/>
              <a:pPr>
                <a:defRPr/>
              </a:pPr>
              <a:t>‹#›</a:t>
            </a:fld>
            <a:endParaRPr lang="en-AU" dirty="0"/>
          </a:p>
        </p:txBody>
      </p:sp>
    </p:spTree>
    <p:extLst>
      <p:ext uri="{BB962C8B-B14F-4D97-AF65-F5344CB8AC3E}">
        <p14:creationId xmlns:p14="http://schemas.microsoft.com/office/powerpoint/2010/main" val="40428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Communities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8CD4A764-6163-40E1-A170-45CC37F1FC57}" type="datetime1">
              <a:rPr lang="en-AU">
                <a:solidFill>
                  <a:prstClr val="black">
                    <a:tint val="75000"/>
                  </a:prstClr>
                </a:solidFill>
              </a:rPr>
              <a:pPr>
                <a:defRPr/>
              </a:pPr>
              <a:t>24/05/2013</a:t>
            </a:fld>
            <a:endParaRPr lang="en-AU">
              <a:solidFill>
                <a:prstClr val="black">
                  <a:tint val="75000"/>
                </a:prstClr>
              </a:solidFill>
            </a:endParaRPr>
          </a:p>
        </p:txBody>
      </p:sp>
      <p:sp>
        <p:nvSpPr>
          <p:cNvPr id="7"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8"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734B8924-7839-4BCB-9F34-FF513E4243D0}" type="slidenum">
              <a:rPr lang="en-AU"/>
              <a:pPr>
                <a:defRPr/>
              </a:pPr>
              <a:t>‹#›</a:t>
            </a:fld>
            <a:endParaRPr lang="en-AU" dirty="0"/>
          </a:p>
        </p:txBody>
      </p:sp>
    </p:spTree>
    <p:extLst>
      <p:ext uri="{BB962C8B-B14F-4D97-AF65-F5344CB8AC3E}">
        <p14:creationId xmlns:p14="http://schemas.microsoft.com/office/powerpoint/2010/main" val="26733477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520F1E50-1454-4373-AF77-6978CE069FDE}" type="datetimeFigureOut">
              <a:rPr lang="en-AU" smtClean="0"/>
              <a:t>24/05/2013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AA7428E-3357-40B3-BF0B-8A6DFB598CB0}" type="slidenum">
              <a:rPr lang="en-AU" smtClean="0"/>
              <a:t>‹#›</a:t>
            </a:fld>
            <a:endParaRPr lang="en-AU"/>
          </a:p>
        </p:txBody>
      </p:sp>
    </p:spTree>
    <p:extLst>
      <p:ext uri="{BB962C8B-B14F-4D97-AF65-F5344CB8AC3E}">
        <p14:creationId xmlns:p14="http://schemas.microsoft.com/office/powerpoint/2010/main" val="25046930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Communities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AU"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0B8D0B19-3B3D-42B8-BDF3-07C2B4B3C926}" type="datetime1">
              <a:rPr lang="en-AU">
                <a:solidFill>
                  <a:prstClr val="black">
                    <a:tint val="75000"/>
                  </a:prstClr>
                </a:solidFill>
              </a:rPr>
              <a:pPr>
                <a:defRPr/>
              </a:pPr>
              <a:t>24/05/2013</a:t>
            </a:fld>
            <a:endParaRPr lang="en-AU">
              <a:solidFill>
                <a:prstClr val="black">
                  <a:tint val="75000"/>
                </a:prstClr>
              </a:solidFill>
            </a:endParaRPr>
          </a:p>
        </p:txBody>
      </p:sp>
      <p:sp>
        <p:nvSpPr>
          <p:cNvPr id="7"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8"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BC2924CA-F892-4ED0-9693-1FC08C143008}" type="slidenum">
              <a:rPr lang="en-AU"/>
              <a:pPr>
                <a:defRPr/>
              </a:pPr>
              <a:t>‹#›</a:t>
            </a:fld>
            <a:endParaRPr lang="en-AU" dirty="0"/>
          </a:p>
        </p:txBody>
      </p:sp>
    </p:spTree>
    <p:extLst>
      <p:ext uri="{BB962C8B-B14F-4D97-AF65-F5344CB8AC3E}">
        <p14:creationId xmlns:p14="http://schemas.microsoft.com/office/powerpoint/2010/main" val="24788981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TextBox 8"/>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Communities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3"/>
          <p:cNvSpPr>
            <a:spLocks noGrp="1"/>
          </p:cNvSpPr>
          <p:nvPr>
            <p:ph type="dt" sz="half" idx="10"/>
          </p:nvPr>
        </p:nvSpPr>
        <p:spPr/>
        <p:txBody>
          <a:bodyPr/>
          <a:lstStyle>
            <a:lvl1pPr>
              <a:defRPr/>
            </a:lvl1pPr>
          </a:lstStyle>
          <a:p>
            <a:pPr>
              <a:defRPr/>
            </a:pPr>
            <a:fld id="{55C152C3-707C-4DD3-87DE-0017F1ED9A88}" type="datetime1">
              <a:rPr lang="en-AU">
                <a:solidFill>
                  <a:prstClr val="black">
                    <a:tint val="75000"/>
                  </a:prstClr>
                </a:solidFill>
              </a:rPr>
              <a:pPr>
                <a:defRPr/>
              </a:pPr>
              <a:t>24/05/2013</a:t>
            </a:fld>
            <a:endParaRPr lang="en-AU">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7"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E9B6E36B-352D-4AA2-974A-1ED446BB1658}" type="slidenum">
              <a:rPr lang="en-AU"/>
              <a:pPr>
                <a:defRPr/>
              </a:pPr>
              <a:t>‹#›</a:t>
            </a:fld>
            <a:endParaRPr lang="en-AU" dirty="0"/>
          </a:p>
        </p:txBody>
      </p:sp>
    </p:spTree>
    <p:extLst>
      <p:ext uri="{BB962C8B-B14F-4D97-AF65-F5344CB8AC3E}">
        <p14:creationId xmlns:p14="http://schemas.microsoft.com/office/powerpoint/2010/main" val="42632220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TextBox 8"/>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Communities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3"/>
          <p:cNvSpPr>
            <a:spLocks noGrp="1"/>
          </p:cNvSpPr>
          <p:nvPr>
            <p:ph type="dt" sz="half" idx="10"/>
          </p:nvPr>
        </p:nvSpPr>
        <p:spPr/>
        <p:txBody>
          <a:bodyPr/>
          <a:lstStyle>
            <a:lvl1pPr>
              <a:defRPr/>
            </a:lvl1pPr>
          </a:lstStyle>
          <a:p>
            <a:pPr>
              <a:defRPr/>
            </a:pPr>
            <a:fld id="{6C285B03-5883-49C0-801A-A57F1ADF4605}" type="datetime1">
              <a:rPr lang="en-AU">
                <a:solidFill>
                  <a:prstClr val="black">
                    <a:tint val="75000"/>
                  </a:prstClr>
                </a:solidFill>
              </a:rPr>
              <a:pPr>
                <a:defRPr/>
              </a:pPr>
              <a:t>24/05/2013</a:t>
            </a:fld>
            <a:endParaRPr lang="en-AU">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7"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0CA84DE9-0892-455A-A229-0B898E7AB846}" type="slidenum">
              <a:rPr lang="en-AU"/>
              <a:pPr>
                <a:defRPr/>
              </a:pPr>
              <a:t>‹#›</a:t>
            </a:fld>
            <a:endParaRPr lang="en-AU" dirty="0"/>
          </a:p>
        </p:txBody>
      </p:sp>
    </p:spTree>
    <p:extLst>
      <p:ext uri="{BB962C8B-B14F-4D97-AF65-F5344CB8AC3E}">
        <p14:creationId xmlns:p14="http://schemas.microsoft.com/office/powerpoint/2010/main" val="19264544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TextBox 8"/>
          <p:cNvSpPr txBox="1">
            <a:spLocks noChangeArrowheads="1"/>
          </p:cNvSpPr>
          <p:nvPr userDrawn="1"/>
        </p:nvSpPr>
        <p:spPr bwMode="auto">
          <a:xfrm>
            <a:off x="4067175" y="6518275"/>
            <a:ext cx="43561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r>
              <a:rPr lang="en-AU" sz="1100" dirty="0" smtClean="0">
                <a:solidFill>
                  <a:srgbClr val="009999"/>
                </a:solidFill>
              </a:rPr>
              <a:t>© 2013 State of NSW, Department of  Education and Communities </a:t>
            </a:r>
          </a:p>
        </p:txBody>
      </p:sp>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AU" dirty="0"/>
          </a:p>
        </p:txBody>
      </p:sp>
      <p:sp>
        <p:nvSpPr>
          <p:cNvPr id="5" name="Date Placeholder 3"/>
          <p:cNvSpPr>
            <a:spLocks noGrp="1"/>
          </p:cNvSpPr>
          <p:nvPr>
            <p:ph type="dt" sz="half" idx="10"/>
          </p:nvPr>
        </p:nvSpPr>
        <p:spPr/>
        <p:txBody>
          <a:bodyPr/>
          <a:lstStyle>
            <a:lvl1pPr>
              <a:defRPr/>
            </a:lvl1pPr>
          </a:lstStyle>
          <a:p>
            <a:pPr>
              <a:defRPr/>
            </a:pPr>
            <a:fld id="{8BABAA4E-B5A7-481A-8334-7BA2EAF53692}" type="datetime1">
              <a:rPr lang="en-AU">
                <a:solidFill>
                  <a:prstClr val="black">
                    <a:tint val="75000"/>
                  </a:prstClr>
                </a:solidFill>
              </a:rPr>
              <a:pPr>
                <a:defRPr/>
              </a:pPr>
              <a:t>24/05/2013</a:t>
            </a:fld>
            <a:endParaRPr lang="en-AU">
              <a:solidFill>
                <a:prstClr val="black">
                  <a:tint val="75000"/>
                </a:prstClr>
              </a:solidFill>
            </a:endParaRPr>
          </a:p>
        </p:txBody>
      </p:sp>
      <p:sp>
        <p:nvSpPr>
          <p:cNvPr id="6" name="Footer Placeholder 4"/>
          <p:cNvSpPr>
            <a:spLocks noGrp="1"/>
          </p:cNvSpPr>
          <p:nvPr>
            <p:ph type="ftr" sz="quarter" idx="11"/>
          </p:nvPr>
        </p:nvSpPr>
        <p:spPr/>
        <p:txBody>
          <a:bodyPr/>
          <a:lstStyle>
            <a:lvl1pPr>
              <a:defRPr dirty="0" smtClean="0"/>
            </a:lvl1pPr>
          </a:lstStyle>
          <a:p>
            <a:pPr>
              <a:defRPr/>
            </a:pPr>
            <a:endParaRPr lang="en-AU">
              <a:solidFill>
                <a:prstClr val="black">
                  <a:tint val="75000"/>
                </a:prstClr>
              </a:solidFill>
            </a:endParaRPr>
          </a:p>
          <a:p>
            <a:pPr>
              <a:defRPr/>
            </a:pPr>
            <a:endParaRPr lang="en-AU">
              <a:solidFill>
                <a:prstClr val="black">
                  <a:tint val="75000"/>
                </a:prstClr>
              </a:solidFill>
            </a:endParaRPr>
          </a:p>
        </p:txBody>
      </p:sp>
      <p:sp>
        <p:nvSpPr>
          <p:cNvPr id="7"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51C4D647-3243-4B8C-99C3-8F920207A4A6}" type="slidenum">
              <a:rPr lang="en-AU"/>
              <a:pPr>
                <a:defRPr/>
              </a:pPr>
              <a:t>‹#›</a:t>
            </a:fld>
            <a:endParaRPr lang="en-AU" dirty="0"/>
          </a:p>
        </p:txBody>
      </p:sp>
    </p:spTree>
    <p:extLst>
      <p:ext uri="{BB962C8B-B14F-4D97-AF65-F5344CB8AC3E}">
        <p14:creationId xmlns:p14="http://schemas.microsoft.com/office/powerpoint/2010/main" val="342944789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extBox 8"/>
          <p:cNvSpPr txBox="1">
            <a:spLocks noChangeArrowheads="1"/>
          </p:cNvSpPr>
          <p:nvPr userDrawn="1"/>
        </p:nvSpPr>
        <p:spPr bwMode="auto">
          <a:xfrm>
            <a:off x="4356100" y="6381750"/>
            <a:ext cx="4283075"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dirty="0" smtClean="0">
                <a:solidFill>
                  <a:srgbClr val="009999"/>
                </a:solidFill>
              </a:rPr>
              <a:t>© 2013 State of NSW, Department of Education and Communities </a:t>
            </a:r>
          </a:p>
          <a:p>
            <a:pPr algn="r" eaLnBrk="1" fontAlgn="base" hangingPunct="1">
              <a:spcBef>
                <a:spcPct val="0"/>
              </a:spcBef>
              <a:spcAft>
                <a:spcPct val="0"/>
              </a:spcAft>
              <a:defRPr/>
            </a:pPr>
            <a:endParaRPr lang="en-AU" sz="1100" dirty="0" smtClean="0">
              <a:solidFill>
                <a:srgbClr val="009999"/>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3"/>
          <p:cNvSpPr>
            <a:spLocks noGrp="1"/>
          </p:cNvSpPr>
          <p:nvPr>
            <p:ph type="dt" sz="half" idx="10"/>
          </p:nvPr>
        </p:nvSpPr>
        <p:spPr/>
        <p:txBody>
          <a:bodyPr/>
          <a:lstStyle>
            <a:lvl1pPr>
              <a:defRPr/>
            </a:lvl1pPr>
          </a:lstStyle>
          <a:p>
            <a:pPr>
              <a:defRPr/>
            </a:pPr>
            <a:fld id="{FBA9844E-9BE0-49EF-9455-9A18CB7348D6}" type="datetime1">
              <a:rPr lang="en-AU">
                <a:solidFill>
                  <a:prstClr val="black">
                    <a:tint val="75000"/>
                  </a:prstClr>
                </a:solidFill>
              </a:rPr>
              <a:pPr>
                <a:defRPr/>
              </a:pPr>
              <a:t>24/05/2013</a:t>
            </a:fld>
            <a:endParaRPr lang="en-AU">
              <a:solidFill>
                <a:prstClr val="black">
                  <a:tint val="75000"/>
                </a:prstClr>
              </a:solidFill>
            </a:endParaRPr>
          </a:p>
        </p:txBody>
      </p:sp>
      <p:sp>
        <p:nvSpPr>
          <p:cNvPr id="6" name="Footer Placeholder 4"/>
          <p:cNvSpPr>
            <a:spLocks noGrp="1"/>
          </p:cNvSpPr>
          <p:nvPr>
            <p:ph type="ftr" sz="quarter" idx="11"/>
          </p:nvPr>
        </p:nvSpPr>
        <p:spPr/>
        <p:txBody>
          <a:bodyPr/>
          <a:lstStyle>
            <a:lvl1pPr>
              <a:defRPr dirty="0"/>
            </a:lvl1pPr>
          </a:lstStyle>
          <a:p>
            <a:pPr>
              <a:defRPr/>
            </a:pPr>
            <a:endParaRPr lang="en-AU">
              <a:solidFill>
                <a:prstClr val="black">
                  <a:tint val="75000"/>
                </a:prstClr>
              </a:solidFill>
            </a:endParaRPr>
          </a:p>
        </p:txBody>
      </p:sp>
      <p:sp>
        <p:nvSpPr>
          <p:cNvPr id="7"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427D9B0B-D980-4320-B9F6-AD59E3628B23}" type="slidenum">
              <a:rPr lang="en-AU"/>
              <a:pPr>
                <a:defRPr/>
              </a:pPr>
              <a:t>‹#›</a:t>
            </a:fld>
            <a:endParaRPr lang="en-AU" dirty="0"/>
          </a:p>
        </p:txBody>
      </p:sp>
    </p:spTree>
    <p:extLst>
      <p:ext uri="{BB962C8B-B14F-4D97-AF65-F5344CB8AC3E}">
        <p14:creationId xmlns:p14="http://schemas.microsoft.com/office/powerpoint/2010/main" val="12065164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TextBox 8"/>
          <p:cNvSpPr txBox="1">
            <a:spLocks noChangeArrowheads="1"/>
          </p:cNvSpPr>
          <p:nvPr userDrawn="1"/>
        </p:nvSpPr>
        <p:spPr bwMode="auto">
          <a:xfrm>
            <a:off x="4211638" y="6430963"/>
            <a:ext cx="44148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dirty="0" smtClean="0">
                <a:solidFill>
                  <a:srgbClr val="009999"/>
                </a:solidFill>
              </a:rPr>
              <a:t>© 2013 State of NSW, Department of Education and Communities </a:t>
            </a:r>
          </a:p>
          <a:p>
            <a:pPr algn="r" eaLnBrk="1" fontAlgn="base" hangingPunct="1">
              <a:spcBef>
                <a:spcPct val="0"/>
              </a:spcBef>
              <a:spcAft>
                <a:spcPct val="0"/>
              </a:spcAft>
              <a:defRPr/>
            </a:pPr>
            <a:endParaRPr lang="en-AU" sz="1100" dirty="0" smtClean="0">
              <a:solidFill>
                <a:srgbClr val="009999"/>
              </a:solidFill>
            </a:endParaRP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3CD07DB-6C12-4C79-AC9F-937FF9664479}" type="datetime1">
              <a:rPr lang="en-AU">
                <a:solidFill>
                  <a:prstClr val="black">
                    <a:tint val="75000"/>
                  </a:prstClr>
                </a:solidFill>
              </a:rPr>
              <a:pPr>
                <a:defRPr/>
              </a:pPr>
              <a:t>24/05/2013</a:t>
            </a:fld>
            <a:endParaRPr lang="en-AU">
              <a:solidFill>
                <a:prstClr val="black">
                  <a:tint val="75000"/>
                </a:prstClr>
              </a:solidFill>
            </a:endParaRPr>
          </a:p>
        </p:txBody>
      </p:sp>
      <p:sp>
        <p:nvSpPr>
          <p:cNvPr id="6" name="Footer Placeholder 4"/>
          <p:cNvSpPr>
            <a:spLocks noGrp="1"/>
          </p:cNvSpPr>
          <p:nvPr>
            <p:ph type="ftr" sz="quarter" idx="11"/>
          </p:nvPr>
        </p:nvSpPr>
        <p:spPr/>
        <p:txBody>
          <a:bodyPr/>
          <a:lstStyle>
            <a:lvl1pPr>
              <a:defRPr dirty="0"/>
            </a:lvl1pPr>
          </a:lstStyle>
          <a:p>
            <a:pPr>
              <a:defRPr/>
            </a:pPr>
            <a:endParaRPr lang="en-AU">
              <a:solidFill>
                <a:prstClr val="black">
                  <a:tint val="75000"/>
                </a:prstClr>
              </a:solidFill>
            </a:endParaRPr>
          </a:p>
        </p:txBody>
      </p:sp>
      <p:sp>
        <p:nvSpPr>
          <p:cNvPr id="7"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94719185-9634-4C55-94D4-47664B52AF4C}" type="slidenum">
              <a:rPr lang="en-AU"/>
              <a:pPr>
                <a:defRPr/>
              </a:pPr>
              <a:t>‹#›</a:t>
            </a:fld>
            <a:endParaRPr lang="en-AU" dirty="0"/>
          </a:p>
        </p:txBody>
      </p:sp>
    </p:spTree>
    <p:extLst>
      <p:ext uri="{BB962C8B-B14F-4D97-AF65-F5344CB8AC3E}">
        <p14:creationId xmlns:p14="http://schemas.microsoft.com/office/powerpoint/2010/main" val="262003403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3833813" y="6511925"/>
            <a:ext cx="47879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dirty="0" smtClean="0">
                <a:solidFill>
                  <a:srgbClr val="009999"/>
                </a:solidFill>
              </a:rPr>
              <a:t>© State of NSW, Department of Education and Communities </a:t>
            </a: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Date Placeholder 3"/>
          <p:cNvSpPr>
            <a:spLocks noGrp="1"/>
          </p:cNvSpPr>
          <p:nvPr>
            <p:ph type="dt" sz="half" idx="10"/>
          </p:nvPr>
        </p:nvSpPr>
        <p:spPr/>
        <p:txBody>
          <a:bodyPr/>
          <a:lstStyle>
            <a:lvl1pPr>
              <a:defRPr/>
            </a:lvl1pPr>
          </a:lstStyle>
          <a:p>
            <a:pPr>
              <a:defRPr/>
            </a:pPr>
            <a:fld id="{FA2A1045-07F2-401E-BD18-4B65443CE27D}" type="datetime1">
              <a:rPr lang="en-AU">
                <a:solidFill>
                  <a:prstClr val="black">
                    <a:tint val="75000"/>
                  </a:prstClr>
                </a:solidFill>
              </a:rPr>
              <a:pPr>
                <a:defRPr/>
              </a:pPr>
              <a:t>24/05/2013</a:t>
            </a:fld>
            <a:endParaRPr lang="en-AU">
              <a:solidFill>
                <a:prstClr val="black">
                  <a:tint val="75000"/>
                </a:prstClr>
              </a:solidFill>
            </a:endParaRPr>
          </a:p>
        </p:txBody>
      </p:sp>
      <p:sp>
        <p:nvSpPr>
          <p:cNvPr id="7" name="Footer Placeholder 4"/>
          <p:cNvSpPr>
            <a:spLocks noGrp="1"/>
          </p:cNvSpPr>
          <p:nvPr>
            <p:ph type="ftr" sz="quarter" idx="11"/>
          </p:nvPr>
        </p:nvSpPr>
        <p:spPr/>
        <p:txBody>
          <a:bodyPr/>
          <a:lstStyle>
            <a:lvl1pPr>
              <a:defRPr dirty="0"/>
            </a:lvl1pPr>
          </a:lstStyle>
          <a:p>
            <a:pPr>
              <a:defRPr/>
            </a:pPr>
            <a:endParaRPr lang="en-AU">
              <a:solidFill>
                <a:prstClr val="black">
                  <a:tint val="75000"/>
                </a:prstClr>
              </a:solidFill>
            </a:endParaRPr>
          </a:p>
        </p:txBody>
      </p:sp>
      <p:sp>
        <p:nvSpPr>
          <p:cNvPr id="8"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BD63889A-486E-4FD7-A3D0-09CD29B6E77B}" type="slidenum">
              <a:rPr lang="en-AU"/>
              <a:pPr>
                <a:defRPr/>
              </a:pPr>
              <a:t>‹#›</a:t>
            </a:fld>
            <a:endParaRPr lang="en-AU" dirty="0"/>
          </a:p>
        </p:txBody>
      </p:sp>
    </p:spTree>
    <p:extLst>
      <p:ext uri="{BB962C8B-B14F-4D97-AF65-F5344CB8AC3E}">
        <p14:creationId xmlns:p14="http://schemas.microsoft.com/office/powerpoint/2010/main" val="401779346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TextBox 8"/>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Training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8" name="Date Placeholder 3"/>
          <p:cNvSpPr>
            <a:spLocks noGrp="1"/>
          </p:cNvSpPr>
          <p:nvPr>
            <p:ph type="dt" sz="half" idx="10"/>
          </p:nvPr>
        </p:nvSpPr>
        <p:spPr/>
        <p:txBody>
          <a:bodyPr/>
          <a:lstStyle>
            <a:lvl1pPr>
              <a:defRPr/>
            </a:lvl1pPr>
          </a:lstStyle>
          <a:p>
            <a:pPr>
              <a:defRPr/>
            </a:pPr>
            <a:fld id="{B07AE07F-052A-42A8-88D5-7EB00A475515}" type="datetime1">
              <a:rPr lang="en-AU">
                <a:solidFill>
                  <a:prstClr val="black">
                    <a:tint val="75000"/>
                  </a:prstClr>
                </a:solidFill>
              </a:rPr>
              <a:pPr>
                <a:defRPr/>
              </a:pPr>
              <a:t>24/05/2013</a:t>
            </a:fld>
            <a:endParaRPr lang="en-AU">
              <a:solidFill>
                <a:prstClr val="black">
                  <a:tint val="75000"/>
                </a:prstClr>
              </a:solidFill>
            </a:endParaRPr>
          </a:p>
        </p:txBody>
      </p:sp>
      <p:sp>
        <p:nvSpPr>
          <p:cNvPr id="9"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10"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373C0E1D-5E89-4670-9DEB-52A4F15A6C29}" type="slidenum">
              <a:rPr lang="en-AU"/>
              <a:pPr>
                <a:defRPr/>
              </a:pPr>
              <a:t>‹#›</a:t>
            </a:fld>
            <a:endParaRPr lang="en-AU" dirty="0"/>
          </a:p>
        </p:txBody>
      </p:sp>
    </p:spTree>
    <p:extLst>
      <p:ext uri="{BB962C8B-B14F-4D97-AF65-F5344CB8AC3E}">
        <p14:creationId xmlns:p14="http://schemas.microsoft.com/office/powerpoint/2010/main" val="41371669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TextBox 8"/>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Communities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Title 1"/>
          <p:cNvSpPr>
            <a:spLocks noGrp="1"/>
          </p:cNvSpPr>
          <p:nvPr>
            <p:ph type="title"/>
          </p:nvPr>
        </p:nvSpPr>
        <p:spPr/>
        <p:txBody>
          <a:bodyPr/>
          <a:lstStyle/>
          <a:p>
            <a:r>
              <a:rPr lang="en-US" smtClean="0"/>
              <a:t>Click to edit Master title style</a:t>
            </a:r>
            <a:endParaRPr lang="en-AU"/>
          </a:p>
        </p:txBody>
      </p:sp>
      <p:sp>
        <p:nvSpPr>
          <p:cNvPr id="4" name="Date Placeholder 3"/>
          <p:cNvSpPr>
            <a:spLocks noGrp="1"/>
          </p:cNvSpPr>
          <p:nvPr>
            <p:ph type="dt" sz="half" idx="10"/>
          </p:nvPr>
        </p:nvSpPr>
        <p:spPr/>
        <p:txBody>
          <a:bodyPr/>
          <a:lstStyle>
            <a:lvl1pPr>
              <a:defRPr/>
            </a:lvl1pPr>
          </a:lstStyle>
          <a:p>
            <a:pPr>
              <a:defRPr/>
            </a:pPr>
            <a:fld id="{0AD3A637-4DAC-4814-8F3D-1FFC8BA0E731}" type="datetime1">
              <a:rPr lang="en-AU">
                <a:solidFill>
                  <a:prstClr val="black">
                    <a:tint val="75000"/>
                  </a:prstClr>
                </a:solidFill>
              </a:rPr>
              <a:pPr>
                <a:defRPr/>
              </a:pPr>
              <a:t>24/05/2013</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6"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5B960674-6FFD-4B78-8D2F-4BBD3914A419}" type="slidenum">
              <a:rPr lang="en-AU"/>
              <a:pPr>
                <a:defRPr/>
              </a:pPr>
              <a:t>‹#›</a:t>
            </a:fld>
            <a:endParaRPr lang="en-AU" dirty="0"/>
          </a:p>
        </p:txBody>
      </p:sp>
    </p:spTree>
    <p:extLst>
      <p:ext uri="{BB962C8B-B14F-4D97-AF65-F5344CB8AC3E}">
        <p14:creationId xmlns:p14="http://schemas.microsoft.com/office/powerpoint/2010/main" val="88813914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Box 8"/>
          <p:cNvSpPr txBox="1">
            <a:spLocks noChangeArrowheads="1"/>
          </p:cNvSpPr>
          <p:nvPr userDrawn="1"/>
        </p:nvSpPr>
        <p:spPr bwMode="auto">
          <a:xfrm>
            <a:off x="3924300" y="6511925"/>
            <a:ext cx="4714875"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dirty="0" smtClean="0">
                <a:solidFill>
                  <a:srgbClr val="009999"/>
                </a:solidFill>
              </a:rPr>
              <a:t>© 2013 State of NSW, Department of Education and Communities </a:t>
            </a:r>
          </a:p>
        </p:txBody>
      </p:sp>
      <p:sp>
        <p:nvSpPr>
          <p:cNvPr id="3" name="Date Placeholder 3"/>
          <p:cNvSpPr>
            <a:spLocks noGrp="1"/>
          </p:cNvSpPr>
          <p:nvPr>
            <p:ph type="dt" sz="half" idx="10"/>
          </p:nvPr>
        </p:nvSpPr>
        <p:spPr/>
        <p:txBody>
          <a:bodyPr/>
          <a:lstStyle>
            <a:lvl1pPr>
              <a:defRPr/>
            </a:lvl1pPr>
          </a:lstStyle>
          <a:p>
            <a:pPr>
              <a:defRPr/>
            </a:pPr>
            <a:fld id="{FCA7BBB0-0186-4957-A829-900EE465C6C1}" type="datetime1">
              <a:rPr lang="en-AU">
                <a:solidFill>
                  <a:prstClr val="black">
                    <a:tint val="75000"/>
                  </a:prstClr>
                </a:solidFill>
              </a:rPr>
              <a:pPr>
                <a:defRPr/>
              </a:pPr>
              <a:t>24/05/2013</a:t>
            </a:fld>
            <a:endParaRPr lang="en-AU">
              <a:solidFill>
                <a:prstClr val="black">
                  <a:tint val="75000"/>
                </a:prstClr>
              </a:solidFill>
            </a:endParaRPr>
          </a:p>
        </p:txBody>
      </p:sp>
      <p:sp>
        <p:nvSpPr>
          <p:cNvPr id="4" name="Footer Placeholder 4"/>
          <p:cNvSpPr>
            <a:spLocks noGrp="1"/>
          </p:cNvSpPr>
          <p:nvPr>
            <p:ph type="ftr" sz="quarter" idx="11"/>
          </p:nvPr>
        </p:nvSpPr>
        <p:spPr/>
        <p:txBody>
          <a:bodyPr/>
          <a:lstStyle>
            <a:lvl1pPr>
              <a:defRPr dirty="0"/>
            </a:lvl1pPr>
          </a:lstStyle>
          <a:p>
            <a:pPr>
              <a:defRPr/>
            </a:pPr>
            <a:endParaRPr lang="en-AU">
              <a:solidFill>
                <a:prstClr val="black">
                  <a:tint val="75000"/>
                </a:prstClr>
              </a:solidFill>
            </a:endParaRPr>
          </a:p>
        </p:txBody>
      </p:sp>
      <p:sp>
        <p:nvSpPr>
          <p:cNvPr id="5"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345BD5FE-E875-4068-89A6-54E5D0DF0612}" type="slidenum">
              <a:rPr lang="en-AU"/>
              <a:pPr>
                <a:defRPr/>
              </a:pPr>
              <a:t>‹#›</a:t>
            </a:fld>
            <a:endParaRPr lang="en-AU" dirty="0"/>
          </a:p>
        </p:txBody>
      </p:sp>
    </p:spTree>
    <p:extLst>
      <p:ext uri="{BB962C8B-B14F-4D97-AF65-F5344CB8AC3E}">
        <p14:creationId xmlns:p14="http://schemas.microsoft.com/office/powerpoint/2010/main" val="21199642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20F1E50-1454-4373-AF77-6978CE069FDE}" type="datetimeFigureOut">
              <a:rPr lang="en-AU" smtClean="0"/>
              <a:t>24/05/2013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AA7428E-3357-40B3-BF0B-8A6DFB598CB0}" type="slidenum">
              <a:rPr lang="en-AU" smtClean="0"/>
              <a:t>‹#›</a:t>
            </a:fld>
            <a:endParaRPr lang="en-AU"/>
          </a:p>
        </p:txBody>
      </p:sp>
    </p:spTree>
    <p:extLst>
      <p:ext uri="{BB962C8B-B14F-4D97-AF65-F5344CB8AC3E}">
        <p14:creationId xmlns:p14="http://schemas.microsoft.com/office/powerpoint/2010/main" val="304408669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Communities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8CD4A764-6163-40E1-A170-45CC37F1FC57}" type="datetime1">
              <a:rPr lang="en-AU">
                <a:solidFill>
                  <a:prstClr val="black">
                    <a:tint val="75000"/>
                  </a:prstClr>
                </a:solidFill>
              </a:rPr>
              <a:pPr>
                <a:defRPr/>
              </a:pPr>
              <a:t>24/05/2013</a:t>
            </a:fld>
            <a:endParaRPr lang="en-AU">
              <a:solidFill>
                <a:prstClr val="black">
                  <a:tint val="75000"/>
                </a:prstClr>
              </a:solidFill>
            </a:endParaRPr>
          </a:p>
        </p:txBody>
      </p:sp>
      <p:sp>
        <p:nvSpPr>
          <p:cNvPr id="7"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8"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734B8924-7839-4BCB-9F34-FF513E4243D0}" type="slidenum">
              <a:rPr lang="en-AU"/>
              <a:pPr>
                <a:defRPr/>
              </a:pPr>
              <a:t>‹#›</a:t>
            </a:fld>
            <a:endParaRPr lang="en-AU" dirty="0"/>
          </a:p>
        </p:txBody>
      </p:sp>
    </p:spTree>
    <p:extLst>
      <p:ext uri="{BB962C8B-B14F-4D97-AF65-F5344CB8AC3E}">
        <p14:creationId xmlns:p14="http://schemas.microsoft.com/office/powerpoint/2010/main" val="219593800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Communities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AU"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0B8D0B19-3B3D-42B8-BDF3-07C2B4B3C926}" type="datetime1">
              <a:rPr lang="en-AU">
                <a:solidFill>
                  <a:prstClr val="black">
                    <a:tint val="75000"/>
                  </a:prstClr>
                </a:solidFill>
              </a:rPr>
              <a:pPr>
                <a:defRPr/>
              </a:pPr>
              <a:t>24/05/2013</a:t>
            </a:fld>
            <a:endParaRPr lang="en-AU">
              <a:solidFill>
                <a:prstClr val="black">
                  <a:tint val="75000"/>
                </a:prstClr>
              </a:solidFill>
            </a:endParaRPr>
          </a:p>
        </p:txBody>
      </p:sp>
      <p:sp>
        <p:nvSpPr>
          <p:cNvPr id="7"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8"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BC2924CA-F892-4ED0-9693-1FC08C143008}" type="slidenum">
              <a:rPr lang="en-AU"/>
              <a:pPr>
                <a:defRPr/>
              </a:pPr>
              <a:t>‹#›</a:t>
            </a:fld>
            <a:endParaRPr lang="en-AU" dirty="0"/>
          </a:p>
        </p:txBody>
      </p:sp>
    </p:spTree>
    <p:extLst>
      <p:ext uri="{BB962C8B-B14F-4D97-AF65-F5344CB8AC3E}">
        <p14:creationId xmlns:p14="http://schemas.microsoft.com/office/powerpoint/2010/main" val="8603126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TextBox 8"/>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Communities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3"/>
          <p:cNvSpPr>
            <a:spLocks noGrp="1"/>
          </p:cNvSpPr>
          <p:nvPr>
            <p:ph type="dt" sz="half" idx="10"/>
          </p:nvPr>
        </p:nvSpPr>
        <p:spPr/>
        <p:txBody>
          <a:bodyPr/>
          <a:lstStyle>
            <a:lvl1pPr>
              <a:defRPr/>
            </a:lvl1pPr>
          </a:lstStyle>
          <a:p>
            <a:pPr>
              <a:defRPr/>
            </a:pPr>
            <a:fld id="{55C152C3-707C-4DD3-87DE-0017F1ED9A88}" type="datetime1">
              <a:rPr lang="en-AU">
                <a:solidFill>
                  <a:prstClr val="black">
                    <a:tint val="75000"/>
                  </a:prstClr>
                </a:solidFill>
              </a:rPr>
              <a:pPr>
                <a:defRPr/>
              </a:pPr>
              <a:t>24/05/2013</a:t>
            </a:fld>
            <a:endParaRPr lang="en-AU">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7"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E9B6E36B-352D-4AA2-974A-1ED446BB1658}" type="slidenum">
              <a:rPr lang="en-AU"/>
              <a:pPr>
                <a:defRPr/>
              </a:pPr>
              <a:t>‹#›</a:t>
            </a:fld>
            <a:endParaRPr lang="en-AU" dirty="0"/>
          </a:p>
        </p:txBody>
      </p:sp>
    </p:spTree>
    <p:extLst>
      <p:ext uri="{BB962C8B-B14F-4D97-AF65-F5344CB8AC3E}">
        <p14:creationId xmlns:p14="http://schemas.microsoft.com/office/powerpoint/2010/main" val="8860927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TextBox 8"/>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Communities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3"/>
          <p:cNvSpPr>
            <a:spLocks noGrp="1"/>
          </p:cNvSpPr>
          <p:nvPr>
            <p:ph type="dt" sz="half" idx="10"/>
          </p:nvPr>
        </p:nvSpPr>
        <p:spPr/>
        <p:txBody>
          <a:bodyPr/>
          <a:lstStyle>
            <a:lvl1pPr>
              <a:defRPr/>
            </a:lvl1pPr>
          </a:lstStyle>
          <a:p>
            <a:pPr>
              <a:defRPr/>
            </a:pPr>
            <a:fld id="{6C285B03-5883-49C0-801A-A57F1ADF4605}" type="datetime1">
              <a:rPr lang="en-AU">
                <a:solidFill>
                  <a:prstClr val="black">
                    <a:tint val="75000"/>
                  </a:prstClr>
                </a:solidFill>
              </a:rPr>
              <a:pPr>
                <a:defRPr/>
              </a:pPr>
              <a:t>24/05/2013</a:t>
            </a:fld>
            <a:endParaRPr lang="en-AU">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7"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0CA84DE9-0892-455A-A229-0B898E7AB846}" type="slidenum">
              <a:rPr lang="en-AU"/>
              <a:pPr>
                <a:defRPr/>
              </a:pPr>
              <a:t>‹#›</a:t>
            </a:fld>
            <a:endParaRPr lang="en-AU" dirty="0"/>
          </a:p>
        </p:txBody>
      </p:sp>
    </p:spTree>
    <p:extLst>
      <p:ext uri="{BB962C8B-B14F-4D97-AF65-F5344CB8AC3E}">
        <p14:creationId xmlns:p14="http://schemas.microsoft.com/office/powerpoint/2010/main" val="176010835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TextBox 8"/>
          <p:cNvSpPr txBox="1">
            <a:spLocks noChangeArrowheads="1"/>
          </p:cNvSpPr>
          <p:nvPr userDrawn="1"/>
        </p:nvSpPr>
        <p:spPr bwMode="auto">
          <a:xfrm>
            <a:off x="4067175" y="6518275"/>
            <a:ext cx="43561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r>
              <a:rPr lang="en-AU" sz="1100" dirty="0" smtClean="0">
                <a:solidFill>
                  <a:srgbClr val="009999"/>
                </a:solidFill>
              </a:rPr>
              <a:t>© 2013 State of NSW, Department of  Education and Communities </a:t>
            </a:r>
          </a:p>
        </p:txBody>
      </p:sp>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AU" dirty="0"/>
          </a:p>
        </p:txBody>
      </p:sp>
      <p:sp>
        <p:nvSpPr>
          <p:cNvPr id="5" name="Date Placeholder 3"/>
          <p:cNvSpPr>
            <a:spLocks noGrp="1"/>
          </p:cNvSpPr>
          <p:nvPr>
            <p:ph type="dt" sz="half" idx="10"/>
          </p:nvPr>
        </p:nvSpPr>
        <p:spPr/>
        <p:txBody>
          <a:bodyPr/>
          <a:lstStyle>
            <a:lvl1pPr>
              <a:defRPr/>
            </a:lvl1pPr>
          </a:lstStyle>
          <a:p>
            <a:pPr>
              <a:defRPr/>
            </a:pPr>
            <a:fld id="{8BABAA4E-B5A7-481A-8334-7BA2EAF53692}" type="datetime1">
              <a:rPr lang="en-AU">
                <a:solidFill>
                  <a:prstClr val="black">
                    <a:tint val="75000"/>
                  </a:prstClr>
                </a:solidFill>
              </a:rPr>
              <a:pPr>
                <a:defRPr/>
              </a:pPr>
              <a:t>24/05/2013</a:t>
            </a:fld>
            <a:endParaRPr lang="en-AU">
              <a:solidFill>
                <a:prstClr val="black">
                  <a:tint val="75000"/>
                </a:prstClr>
              </a:solidFill>
            </a:endParaRPr>
          </a:p>
        </p:txBody>
      </p:sp>
      <p:sp>
        <p:nvSpPr>
          <p:cNvPr id="6" name="Footer Placeholder 4"/>
          <p:cNvSpPr>
            <a:spLocks noGrp="1"/>
          </p:cNvSpPr>
          <p:nvPr>
            <p:ph type="ftr" sz="quarter" idx="11"/>
          </p:nvPr>
        </p:nvSpPr>
        <p:spPr/>
        <p:txBody>
          <a:bodyPr/>
          <a:lstStyle>
            <a:lvl1pPr>
              <a:defRPr dirty="0" smtClean="0"/>
            </a:lvl1pPr>
          </a:lstStyle>
          <a:p>
            <a:pPr>
              <a:defRPr/>
            </a:pPr>
            <a:endParaRPr lang="en-AU">
              <a:solidFill>
                <a:prstClr val="black">
                  <a:tint val="75000"/>
                </a:prstClr>
              </a:solidFill>
            </a:endParaRPr>
          </a:p>
          <a:p>
            <a:pPr>
              <a:defRPr/>
            </a:pPr>
            <a:endParaRPr lang="en-AU">
              <a:solidFill>
                <a:prstClr val="black">
                  <a:tint val="75000"/>
                </a:prstClr>
              </a:solidFill>
            </a:endParaRPr>
          </a:p>
        </p:txBody>
      </p:sp>
      <p:sp>
        <p:nvSpPr>
          <p:cNvPr id="7"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51C4D647-3243-4B8C-99C3-8F920207A4A6}" type="slidenum">
              <a:rPr lang="en-AU"/>
              <a:pPr>
                <a:defRPr/>
              </a:pPr>
              <a:t>‹#›</a:t>
            </a:fld>
            <a:endParaRPr lang="en-AU" dirty="0"/>
          </a:p>
        </p:txBody>
      </p:sp>
    </p:spTree>
    <p:extLst>
      <p:ext uri="{BB962C8B-B14F-4D97-AF65-F5344CB8AC3E}">
        <p14:creationId xmlns:p14="http://schemas.microsoft.com/office/powerpoint/2010/main" val="260771567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extBox 8"/>
          <p:cNvSpPr txBox="1">
            <a:spLocks noChangeArrowheads="1"/>
          </p:cNvSpPr>
          <p:nvPr userDrawn="1"/>
        </p:nvSpPr>
        <p:spPr bwMode="auto">
          <a:xfrm>
            <a:off x="4356100" y="6381750"/>
            <a:ext cx="4283075"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dirty="0" smtClean="0">
                <a:solidFill>
                  <a:srgbClr val="009999"/>
                </a:solidFill>
              </a:rPr>
              <a:t>© 2013 State of NSW, Department of Education and Communities </a:t>
            </a:r>
          </a:p>
          <a:p>
            <a:pPr algn="r" eaLnBrk="1" fontAlgn="base" hangingPunct="1">
              <a:spcBef>
                <a:spcPct val="0"/>
              </a:spcBef>
              <a:spcAft>
                <a:spcPct val="0"/>
              </a:spcAft>
              <a:defRPr/>
            </a:pPr>
            <a:endParaRPr lang="en-AU" sz="1100" dirty="0" smtClean="0">
              <a:solidFill>
                <a:srgbClr val="009999"/>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3"/>
          <p:cNvSpPr>
            <a:spLocks noGrp="1"/>
          </p:cNvSpPr>
          <p:nvPr>
            <p:ph type="dt" sz="half" idx="10"/>
          </p:nvPr>
        </p:nvSpPr>
        <p:spPr/>
        <p:txBody>
          <a:bodyPr/>
          <a:lstStyle>
            <a:lvl1pPr>
              <a:defRPr/>
            </a:lvl1pPr>
          </a:lstStyle>
          <a:p>
            <a:pPr>
              <a:defRPr/>
            </a:pPr>
            <a:fld id="{FBA9844E-9BE0-49EF-9455-9A18CB7348D6}" type="datetime1">
              <a:rPr lang="en-AU">
                <a:solidFill>
                  <a:prstClr val="black">
                    <a:tint val="75000"/>
                  </a:prstClr>
                </a:solidFill>
              </a:rPr>
              <a:pPr>
                <a:defRPr/>
              </a:pPr>
              <a:t>24/05/2013</a:t>
            </a:fld>
            <a:endParaRPr lang="en-AU">
              <a:solidFill>
                <a:prstClr val="black">
                  <a:tint val="75000"/>
                </a:prstClr>
              </a:solidFill>
            </a:endParaRPr>
          </a:p>
        </p:txBody>
      </p:sp>
      <p:sp>
        <p:nvSpPr>
          <p:cNvPr id="6" name="Footer Placeholder 4"/>
          <p:cNvSpPr>
            <a:spLocks noGrp="1"/>
          </p:cNvSpPr>
          <p:nvPr>
            <p:ph type="ftr" sz="quarter" idx="11"/>
          </p:nvPr>
        </p:nvSpPr>
        <p:spPr/>
        <p:txBody>
          <a:bodyPr/>
          <a:lstStyle>
            <a:lvl1pPr>
              <a:defRPr dirty="0"/>
            </a:lvl1pPr>
          </a:lstStyle>
          <a:p>
            <a:pPr>
              <a:defRPr/>
            </a:pPr>
            <a:endParaRPr lang="en-AU">
              <a:solidFill>
                <a:prstClr val="black">
                  <a:tint val="75000"/>
                </a:prstClr>
              </a:solidFill>
            </a:endParaRPr>
          </a:p>
        </p:txBody>
      </p:sp>
      <p:sp>
        <p:nvSpPr>
          <p:cNvPr id="7"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427D9B0B-D980-4320-B9F6-AD59E3628B23}" type="slidenum">
              <a:rPr lang="en-AU"/>
              <a:pPr>
                <a:defRPr/>
              </a:pPr>
              <a:t>‹#›</a:t>
            </a:fld>
            <a:endParaRPr lang="en-AU" dirty="0"/>
          </a:p>
        </p:txBody>
      </p:sp>
    </p:spTree>
    <p:extLst>
      <p:ext uri="{BB962C8B-B14F-4D97-AF65-F5344CB8AC3E}">
        <p14:creationId xmlns:p14="http://schemas.microsoft.com/office/powerpoint/2010/main" val="218381230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TextBox 8"/>
          <p:cNvSpPr txBox="1">
            <a:spLocks noChangeArrowheads="1"/>
          </p:cNvSpPr>
          <p:nvPr userDrawn="1"/>
        </p:nvSpPr>
        <p:spPr bwMode="auto">
          <a:xfrm>
            <a:off x="4211638" y="6430963"/>
            <a:ext cx="44148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dirty="0" smtClean="0">
                <a:solidFill>
                  <a:srgbClr val="009999"/>
                </a:solidFill>
              </a:rPr>
              <a:t>© 2013 State of NSW, Department of Education and Communities </a:t>
            </a:r>
          </a:p>
          <a:p>
            <a:pPr algn="r" eaLnBrk="1" fontAlgn="base" hangingPunct="1">
              <a:spcBef>
                <a:spcPct val="0"/>
              </a:spcBef>
              <a:spcAft>
                <a:spcPct val="0"/>
              </a:spcAft>
              <a:defRPr/>
            </a:pPr>
            <a:endParaRPr lang="en-AU" sz="1100" dirty="0" smtClean="0">
              <a:solidFill>
                <a:srgbClr val="009999"/>
              </a:solidFill>
            </a:endParaRP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3CD07DB-6C12-4C79-AC9F-937FF9664479}" type="datetime1">
              <a:rPr lang="en-AU">
                <a:solidFill>
                  <a:prstClr val="black">
                    <a:tint val="75000"/>
                  </a:prstClr>
                </a:solidFill>
              </a:rPr>
              <a:pPr>
                <a:defRPr/>
              </a:pPr>
              <a:t>24/05/2013</a:t>
            </a:fld>
            <a:endParaRPr lang="en-AU">
              <a:solidFill>
                <a:prstClr val="black">
                  <a:tint val="75000"/>
                </a:prstClr>
              </a:solidFill>
            </a:endParaRPr>
          </a:p>
        </p:txBody>
      </p:sp>
      <p:sp>
        <p:nvSpPr>
          <p:cNvPr id="6" name="Footer Placeholder 4"/>
          <p:cNvSpPr>
            <a:spLocks noGrp="1"/>
          </p:cNvSpPr>
          <p:nvPr>
            <p:ph type="ftr" sz="quarter" idx="11"/>
          </p:nvPr>
        </p:nvSpPr>
        <p:spPr/>
        <p:txBody>
          <a:bodyPr/>
          <a:lstStyle>
            <a:lvl1pPr>
              <a:defRPr dirty="0"/>
            </a:lvl1pPr>
          </a:lstStyle>
          <a:p>
            <a:pPr>
              <a:defRPr/>
            </a:pPr>
            <a:endParaRPr lang="en-AU">
              <a:solidFill>
                <a:prstClr val="black">
                  <a:tint val="75000"/>
                </a:prstClr>
              </a:solidFill>
            </a:endParaRPr>
          </a:p>
        </p:txBody>
      </p:sp>
      <p:sp>
        <p:nvSpPr>
          <p:cNvPr id="7"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94719185-9634-4C55-94D4-47664B52AF4C}" type="slidenum">
              <a:rPr lang="en-AU"/>
              <a:pPr>
                <a:defRPr/>
              </a:pPr>
              <a:t>‹#›</a:t>
            </a:fld>
            <a:endParaRPr lang="en-AU" dirty="0"/>
          </a:p>
        </p:txBody>
      </p:sp>
    </p:spTree>
    <p:extLst>
      <p:ext uri="{BB962C8B-B14F-4D97-AF65-F5344CB8AC3E}">
        <p14:creationId xmlns:p14="http://schemas.microsoft.com/office/powerpoint/2010/main" val="259881610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3833813" y="6511925"/>
            <a:ext cx="47879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dirty="0" smtClean="0">
                <a:solidFill>
                  <a:srgbClr val="009999"/>
                </a:solidFill>
              </a:rPr>
              <a:t>© State of NSW, Department of Education and Communities </a:t>
            </a: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Date Placeholder 3"/>
          <p:cNvSpPr>
            <a:spLocks noGrp="1"/>
          </p:cNvSpPr>
          <p:nvPr>
            <p:ph type="dt" sz="half" idx="10"/>
          </p:nvPr>
        </p:nvSpPr>
        <p:spPr/>
        <p:txBody>
          <a:bodyPr/>
          <a:lstStyle>
            <a:lvl1pPr>
              <a:defRPr/>
            </a:lvl1pPr>
          </a:lstStyle>
          <a:p>
            <a:pPr>
              <a:defRPr/>
            </a:pPr>
            <a:fld id="{FA2A1045-07F2-401E-BD18-4B65443CE27D}" type="datetime1">
              <a:rPr lang="en-AU">
                <a:solidFill>
                  <a:prstClr val="black">
                    <a:tint val="75000"/>
                  </a:prstClr>
                </a:solidFill>
              </a:rPr>
              <a:pPr>
                <a:defRPr/>
              </a:pPr>
              <a:t>24/05/2013</a:t>
            </a:fld>
            <a:endParaRPr lang="en-AU">
              <a:solidFill>
                <a:prstClr val="black">
                  <a:tint val="75000"/>
                </a:prstClr>
              </a:solidFill>
            </a:endParaRPr>
          </a:p>
        </p:txBody>
      </p:sp>
      <p:sp>
        <p:nvSpPr>
          <p:cNvPr id="7" name="Footer Placeholder 4"/>
          <p:cNvSpPr>
            <a:spLocks noGrp="1"/>
          </p:cNvSpPr>
          <p:nvPr>
            <p:ph type="ftr" sz="quarter" idx="11"/>
          </p:nvPr>
        </p:nvSpPr>
        <p:spPr/>
        <p:txBody>
          <a:bodyPr/>
          <a:lstStyle>
            <a:lvl1pPr>
              <a:defRPr dirty="0"/>
            </a:lvl1pPr>
          </a:lstStyle>
          <a:p>
            <a:pPr>
              <a:defRPr/>
            </a:pPr>
            <a:endParaRPr lang="en-AU">
              <a:solidFill>
                <a:prstClr val="black">
                  <a:tint val="75000"/>
                </a:prstClr>
              </a:solidFill>
            </a:endParaRPr>
          </a:p>
        </p:txBody>
      </p:sp>
      <p:sp>
        <p:nvSpPr>
          <p:cNvPr id="8"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BD63889A-486E-4FD7-A3D0-09CD29B6E77B}" type="slidenum">
              <a:rPr lang="en-AU"/>
              <a:pPr>
                <a:defRPr/>
              </a:pPr>
              <a:t>‹#›</a:t>
            </a:fld>
            <a:endParaRPr lang="en-AU" dirty="0"/>
          </a:p>
        </p:txBody>
      </p:sp>
    </p:spTree>
    <p:extLst>
      <p:ext uri="{BB962C8B-B14F-4D97-AF65-F5344CB8AC3E}">
        <p14:creationId xmlns:p14="http://schemas.microsoft.com/office/powerpoint/2010/main" val="59730616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TextBox 8"/>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Training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8" name="Date Placeholder 3"/>
          <p:cNvSpPr>
            <a:spLocks noGrp="1"/>
          </p:cNvSpPr>
          <p:nvPr>
            <p:ph type="dt" sz="half" idx="10"/>
          </p:nvPr>
        </p:nvSpPr>
        <p:spPr/>
        <p:txBody>
          <a:bodyPr/>
          <a:lstStyle>
            <a:lvl1pPr>
              <a:defRPr/>
            </a:lvl1pPr>
          </a:lstStyle>
          <a:p>
            <a:pPr>
              <a:defRPr/>
            </a:pPr>
            <a:fld id="{B07AE07F-052A-42A8-88D5-7EB00A475515}" type="datetime1">
              <a:rPr lang="en-AU">
                <a:solidFill>
                  <a:prstClr val="black">
                    <a:tint val="75000"/>
                  </a:prstClr>
                </a:solidFill>
              </a:rPr>
              <a:pPr>
                <a:defRPr/>
              </a:pPr>
              <a:t>24/05/2013</a:t>
            </a:fld>
            <a:endParaRPr lang="en-AU">
              <a:solidFill>
                <a:prstClr val="black">
                  <a:tint val="75000"/>
                </a:prstClr>
              </a:solidFill>
            </a:endParaRPr>
          </a:p>
        </p:txBody>
      </p:sp>
      <p:sp>
        <p:nvSpPr>
          <p:cNvPr id="9"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10"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373C0E1D-5E89-4670-9DEB-52A4F15A6C29}" type="slidenum">
              <a:rPr lang="en-AU"/>
              <a:pPr>
                <a:defRPr/>
              </a:pPr>
              <a:t>‹#›</a:t>
            </a:fld>
            <a:endParaRPr lang="en-AU" dirty="0"/>
          </a:p>
        </p:txBody>
      </p:sp>
    </p:spTree>
    <p:extLst>
      <p:ext uri="{BB962C8B-B14F-4D97-AF65-F5344CB8AC3E}">
        <p14:creationId xmlns:p14="http://schemas.microsoft.com/office/powerpoint/2010/main" val="326670944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TextBox 8"/>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Communities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Title 1"/>
          <p:cNvSpPr>
            <a:spLocks noGrp="1"/>
          </p:cNvSpPr>
          <p:nvPr>
            <p:ph type="title"/>
          </p:nvPr>
        </p:nvSpPr>
        <p:spPr/>
        <p:txBody>
          <a:bodyPr/>
          <a:lstStyle/>
          <a:p>
            <a:r>
              <a:rPr lang="en-US" smtClean="0"/>
              <a:t>Click to edit Master title style</a:t>
            </a:r>
            <a:endParaRPr lang="en-AU"/>
          </a:p>
        </p:txBody>
      </p:sp>
      <p:sp>
        <p:nvSpPr>
          <p:cNvPr id="4" name="Date Placeholder 3"/>
          <p:cNvSpPr>
            <a:spLocks noGrp="1"/>
          </p:cNvSpPr>
          <p:nvPr>
            <p:ph type="dt" sz="half" idx="10"/>
          </p:nvPr>
        </p:nvSpPr>
        <p:spPr/>
        <p:txBody>
          <a:bodyPr/>
          <a:lstStyle>
            <a:lvl1pPr>
              <a:defRPr/>
            </a:lvl1pPr>
          </a:lstStyle>
          <a:p>
            <a:pPr>
              <a:defRPr/>
            </a:pPr>
            <a:fld id="{0AD3A637-4DAC-4814-8F3D-1FFC8BA0E731}" type="datetime1">
              <a:rPr lang="en-AU">
                <a:solidFill>
                  <a:prstClr val="black">
                    <a:tint val="75000"/>
                  </a:prstClr>
                </a:solidFill>
              </a:rPr>
              <a:pPr>
                <a:defRPr/>
              </a:pPr>
              <a:t>24/05/2013</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6"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5B960674-6FFD-4B78-8D2F-4BBD3914A419}" type="slidenum">
              <a:rPr lang="en-AU"/>
              <a:pPr>
                <a:defRPr/>
              </a:pPr>
              <a:t>‹#›</a:t>
            </a:fld>
            <a:endParaRPr lang="en-AU" dirty="0"/>
          </a:p>
        </p:txBody>
      </p:sp>
    </p:spTree>
    <p:extLst>
      <p:ext uri="{BB962C8B-B14F-4D97-AF65-F5344CB8AC3E}">
        <p14:creationId xmlns:p14="http://schemas.microsoft.com/office/powerpoint/2010/main" val="38740041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520F1E50-1454-4373-AF77-6978CE069FDE}" type="datetimeFigureOut">
              <a:rPr lang="en-AU" smtClean="0"/>
              <a:t>24/05/2013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AA7428E-3357-40B3-BF0B-8A6DFB598CB0}" type="slidenum">
              <a:rPr lang="en-AU" smtClean="0"/>
              <a:t>‹#›</a:t>
            </a:fld>
            <a:endParaRPr lang="en-AU"/>
          </a:p>
        </p:txBody>
      </p:sp>
    </p:spTree>
    <p:extLst>
      <p:ext uri="{BB962C8B-B14F-4D97-AF65-F5344CB8AC3E}">
        <p14:creationId xmlns:p14="http://schemas.microsoft.com/office/powerpoint/2010/main" val="121141845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Box 8"/>
          <p:cNvSpPr txBox="1">
            <a:spLocks noChangeArrowheads="1"/>
          </p:cNvSpPr>
          <p:nvPr userDrawn="1"/>
        </p:nvSpPr>
        <p:spPr bwMode="auto">
          <a:xfrm>
            <a:off x="3924300" y="6511925"/>
            <a:ext cx="4714875"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dirty="0" smtClean="0">
                <a:solidFill>
                  <a:srgbClr val="009999"/>
                </a:solidFill>
              </a:rPr>
              <a:t>© 2013 State of NSW, Department of Education and Communities </a:t>
            </a:r>
          </a:p>
        </p:txBody>
      </p:sp>
      <p:sp>
        <p:nvSpPr>
          <p:cNvPr id="3" name="Date Placeholder 3"/>
          <p:cNvSpPr>
            <a:spLocks noGrp="1"/>
          </p:cNvSpPr>
          <p:nvPr>
            <p:ph type="dt" sz="half" idx="10"/>
          </p:nvPr>
        </p:nvSpPr>
        <p:spPr/>
        <p:txBody>
          <a:bodyPr/>
          <a:lstStyle>
            <a:lvl1pPr>
              <a:defRPr/>
            </a:lvl1pPr>
          </a:lstStyle>
          <a:p>
            <a:pPr>
              <a:defRPr/>
            </a:pPr>
            <a:fld id="{FCA7BBB0-0186-4957-A829-900EE465C6C1}" type="datetime1">
              <a:rPr lang="en-AU">
                <a:solidFill>
                  <a:prstClr val="black">
                    <a:tint val="75000"/>
                  </a:prstClr>
                </a:solidFill>
              </a:rPr>
              <a:pPr>
                <a:defRPr/>
              </a:pPr>
              <a:t>24/05/2013</a:t>
            </a:fld>
            <a:endParaRPr lang="en-AU">
              <a:solidFill>
                <a:prstClr val="black">
                  <a:tint val="75000"/>
                </a:prstClr>
              </a:solidFill>
            </a:endParaRPr>
          </a:p>
        </p:txBody>
      </p:sp>
      <p:sp>
        <p:nvSpPr>
          <p:cNvPr id="4" name="Footer Placeholder 4"/>
          <p:cNvSpPr>
            <a:spLocks noGrp="1"/>
          </p:cNvSpPr>
          <p:nvPr>
            <p:ph type="ftr" sz="quarter" idx="11"/>
          </p:nvPr>
        </p:nvSpPr>
        <p:spPr/>
        <p:txBody>
          <a:bodyPr/>
          <a:lstStyle>
            <a:lvl1pPr>
              <a:defRPr dirty="0"/>
            </a:lvl1pPr>
          </a:lstStyle>
          <a:p>
            <a:pPr>
              <a:defRPr/>
            </a:pPr>
            <a:endParaRPr lang="en-AU">
              <a:solidFill>
                <a:prstClr val="black">
                  <a:tint val="75000"/>
                </a:prstClr>
              </a:solidFill>
            </a:endParaRPr>
          </a:p>
        </p:txBody>
      </p:sp>
      <p:sp>
        <p:nvSpPr>
          <p:cNvPr id="5"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345BD5FE-E875-4068-89A6-54E5D0DF0612}" type="slidenum">
              <a:rPr lang="en-AU"/>
              <a:pPr>
                <a:defRPr/>
              </a:pPr>
              <a:t>‹#›</a:t>
            </a:fld>
            <a:endParaRPr lang="en-AU" dirty="0"/>
          </a:p>
        </p:txBody>
      </p:sp>
    </p:spTree>
    <p:extLst>
      <p:ext uri="{BB962C8B-B14F-4D97-AF65-F5344CB8AC3E}">
        <p14:creationId xmlns:p14="http://schemas.microsoft.com/office/powerpoint/2010/main" val="353160935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Communities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8CD4A764-6163-40E1-A170-45CC37F1FC57}" type="datetime1">
              <a:rPr lang="en-AU">
                <a:solidFill>
                  <a:prstClr val="black">
                    <a:tint val="75000"/>
                  </a:prstClr>
                </a:solidFill>
              </a:rPr>
              <a:pPr>
                <a:defRPr/>
              </a:pPr>
              <a:t>24/05/2013</a:t>
            </a:fld>
            <a:endParaRPr lang="en-AU">
              <a:solidFill>
                <a:prstClr val="black">
                  <a:tint val="75000"/>
                </a:prstClr>
              </a:solidFill>
            </a:endParaRPr>
          </a:p>
        </p:txBody>
      </p:sp>
      <p:sp>
        <p:nvSpPr>
          <p:cNvPr id="7"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8"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734B8924-7839-4BCB-9F34-FF513E4243D0}" type="slidenum">
              <a:rPr lang="en-AU"/>
              <a:pPr>
                <a:defRPr/>
              </a:pPr>
              <a:t>‹#›</a:t>
            </a:fld>
            <a:endParaRPr lang="en-AU" dirty="0"/>
          </a:p>
        </p:txBody>
      </p:sp>
    </p:spTree>
    <p:extLst>
      <p:ext uri="{BB962C8B-B14F-4D97-AF65-F5344CB8AC3E}">
        <p14:creationId xmlns:p14="http://schemas.microsoft.com/office/powerpoint/2010/main" val="242565381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Communities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AU"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0B8D0B19-3B3D-42B8-BDF3-07C2B4B3C926}" type="datetime1">
              <a:rPr lang="en-AU">
                <a:solidFill>
                  <a:prstClr val="black">
                    <a:tint val="75000"/>
                  </a:prstClr>
                </a:solidFill>
              </a:rPr>
              <a:pPr>
                <a:defRPr/>
              </a:pPr>
              <a:t>24/05/2013</a:t>
            </a:fld>
            <a:endParaRPr lang="en-AU">
              <a:solidFill>
                <a:prstClr val="black">
                  <a:tint val="75000"/>
                </a:prstClr>
              </a:solidFill>
            </a:endParaRPr>
          </a:p>
        </p:txBody>
      </p:sp>
      <p:sp>
        <p:nvSpPr>
          <p:cNvPr id="7"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8"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BC2924CA-F892-4ED0-9693-1FC08C143008}" type="slidenum">
              <a:rPr lang="en-AU"/>
              <a:pPr>
                <a:defRPr/>
              </a:pPr>
              <a:t>‹#›</a:t>
            </a:fld>
            <a:endParaRPr lang="en-AU" dirty="0"/>
          </a:p>
        </p:txBody>
      </p:sp>
    </p:spTree>
    <p:extLst>
      <p:ext uri="{BB962C8B-B14F-4D97-AF65-F5344CB8AC3E}">
        <p14:creationId xmlns:p14="http://schemas.microsoft.com/office/powerpoint/2010/main" val="369692845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TextBox 8"/>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Communities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3"/>
          <p:cNvSpPr>
            <a:spLocks noGrp="1"/>
          </p:cNvSpPr>
          <p:nvPr>
            <p:ph type="dt" sz="half" idx="10"/>
          </p:nvPr>
        </p:nvSpPr>
        <p:spPr/>
        <p:txBody>
          <a:bodyPr/>
          <a:lstStyle>
            <a:lvl1pPr>
              <a:defRPr/>
            </a:lvl1pPr>
          </a:lstStyle>
          <a:p>
            <a:pPr>
              <a:defRPr/>
            </a:pPr>
            <a:fld id="{55C152C3-707C-4DD3-87DE-0017F1ED9A88}" type="datetime1">
              <a:rPr lang="en-AU">
                <a:solidFill>
                  <a:prstClr val="black">
                    <a:tint val="75000"/>
                  </a:prstClr>
                </a:solidFill>
              </a:rPr>
              <a:pPr>
                <a:defRPr/>
              </a:pPr>
              <a:t>24/05/2013</a:t>
            </a:fld>
            <a:endParaRPr lang="en-AU">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7"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E9B6E36B-352D-4AA2-974A-1ED446BB1658}" type="slidenum">
              <a:rPr lang="en-AU"/>
              <a:pPr>
                <a:defRPr/>
              </a:pPr>
              <a:t>‹#›</a:t>
            </a:fld>
            <a:endParaRPr lang="en-AU" dirty="0"/>
          </a:p>
        </p:txBody>
      </p:sp>
    </p:spTree>
    <p:extLst>
      <p:ext uri="{BB962C8B-B14F-4D97-AF65-F5344CB8AC3E}">
        <p14:creationId xmlns:p14="http://schemas.microsoft.com/office/powerpoint/2010/main" val="235559815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TextBox 8"/>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Communities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3"/>
          <p:cNvSpPr>
            <a:spLocks noGrp="1"/>
          </p:cNvSpPr>
          <p:nvPr>
            <p:ph type="dt" sz="half" idx="10"/>
          </p:nvPr>
        </p:nvSpPr>
        <p:spPr/>
        <p:txBody>
          <a:bodyPr/>
          <a:lstStyle>
            <a:lvl1pPr>
              <a:defRPr/>
            </a:lvl1pPr>
          </a:lstStyle>
          <a:p>
            <a:pPr>
              <a:defRPr/>
            </a:pPr>
            <a:fld id="{6C285B03-5883-49C0-801A-A57F1ADF4605}" type="datetime1">
              <a:rPr lang="en-AU">
                <a:solidFill>
                  <a:prstClr val="black">
                    <a:tint val="75000"/>
                  </a:prstClr>
                </a:solidFill>
              </a:rPr>
              <a:pPr>
                <a:defRPr/>
              </a:pPr>
              <a:t>24/05/2013</a:t>
            </a:fld>
            <a:endParaRPr lang="en-AU">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7"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0CA84DE9-0892-455A-A229-0B898E7AB846}" type="slidenum">
              <a:rPr lang="en-AU"/>
              <a:pPr>
                <a:defRPr/>
              </a:pPr>
              <a:t>‹#›</a:t>
            </a:fld>
            <a:endParaRPr lang="en-AU" dirty="0"/>
          </a:p>
        </p:txBody>
      </p:sp>
    </p:spTree>
    <p:extLst>
      <p:ext uri="{BB962C8B-B14F-4D97-AF65-F5344CB8AC3E}">
        <p14:creationId xmlns:p14="http://schemas.microsoft.com/office/powerpoint/2010/main" val="233152545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TextBox 8"/>
          <p:cNvSpPr txBox="1">
            <a:spLocks noChangeArrowheads="1"/>
          </p:cNvSpPr>
          <p:nvPr userDrawn="1"/>
        </p:nvSpPr>
        <p:spPr bwMode="auto">
          <a:xfrm>
            <a:off x="4067175" y="6518275"/>
            <a:ext cx="43561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r>
              <a:rPr lang="en-AU" sz="1100" dirty="0" smtClean="0">
                <a:solidFill>
                  <a:srgbClr val="009999"/>
                </a:solidFill>
              </a:rPr>
              <a:t>© 2013 State of NSW, Department of  Education and Communities </a:t>
            </a:r>
          </a:p>
        </p:txBody>
      </p:sp>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AU" dirty="0"/>
          </a:p>
        </p:txBody>
      </p:sp>
      <p:sp>
        <p:nvSpPr>
          <p:cNvPr id="5" name="Date Placeholder 3"/>
          <p:cNvSpPr>
            <a:spLocks noGrp="1"/>
          </p:cNvSpPr>
          <p:nvPr>
            <p:ph type="dt" sz="half" idx="10"/>
          </p:nvPr>
        </p:nvSpPr>
        <p:spPr/>
        <p:txBody>
          <a:bodyPr/>
          <a:lstStyle>
            <a:lvl1pPr>
              <a:defRPr/>
            </a:lvl1pPr>
          </a:lstStyle>
          <a:p>
            <a:pPr>
              <a:defRPr/>
            </a:pPr>
            <a:fld id="{8BABAA4E-B5A7-481A-8334-7BA2EAF53692}" type="datetime1">
              <a:rPr lang="en-AU">
                <a:solidFill>
                  <a:prstClr val="black">
                    <a:tint val="75000"/>
                  </a:prstClr>
                </a:solidFill>
              </a:rPr>
              <a:pPr>
                <a:defRPr/>
              </a:pPr>
              <a:t>24/05/2013</a:t>
            </a:fld>
            <a:endParaRPr lang="en-AU">
              <a:solidFill>
                <a:prstClr val="black">
                  <a:tint val="75000"/>
                </a:prstClr>
              </a:solidFill>
            </a:endParaRPr>
          </a:p>
        </p:txBody>
      </p:sp>
      <p:sp>
        <p:nvSpPr>
          <p:cNvPr id="6" name="Footer Placeholder 4"/>
          <p:cNvSpPr>
            <a:spLocks noGrp="1"/>
          </p:cNvSpPr>
          <p:nvPr>
            <p:ph type="ftr" sz="quarter" idx="11"/>
          </p:nvPr>
        </p:nvSpPr>
        <p:spPr/>
        <p:txBody>
          <a:bodyPr/>
          <a:lstStyle>
            <a:lvl1pPr>
              <a:defRPr dirty="0" smtClean="0"/>
            </a:lvl1pPr>
          </a:lstStyle>
          <a:p>
            <a:pPr>
              <a:defRPr/>
            </a:pPr>
            <a:endParaRPr lang="en-AU">
              <a:solidFill>
                <a:prstClr val="black">
                  <a:tint val="75000"/>
                </a:prstClr>
              </a:solidFill>
            </a:endParaRPr>
          </a:p>
          <a:p>
            <a:pPr>
              <a:defRPr/>
            </a:pPr>
            <a:endParaRPr lang="en-AU">
              <a:solidFill>
                <a:prstClr val="black">
                  <a:tint val="75000"/>
                </a:prstClr>
              </a:solidFill>
            </a:endParaRPr>
          </a:p>
        </p:txBody>
      </p:sp>
      <p:sp>
        <p:nvSpPr>
          <p:cNvPr id="7"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51C4D647-3243-4B8C-99C3-8F920207A4A6}" type="slidenum">
              <a:rPr lang="en-AU"/>
              <a:pPr>
                <a:defRPr/>
              </a:pPr>
              <a:t>‹#›</a:t>
            </a:fld>
            <a:endParaRPr lang="en-AU" dirty="0"/>
          </a:p>
        </p:txBody>
      </p:sp>
    </p:spTree>
    <p:extLst>
      <p:ext uri="{BB962C8B-B14F-4D97-AF65-F5344CB8AC3E}">
        <p14:creationId xmlns:p14="http://schemas.microsoft.com/office/powerpoint/2010/main" val="289476661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extBox 8"/>
          <p:cNvSpPr txBox="1">
            <a:spLocks noChangeArrowheads="1"/>
          </p:cNvSpPr>
          <p:nvPr userDrawn="1"/>
        </p:nvSpPr>
        <p:spPr bwMode="auto">
          <a:xfrm>
            <a:off x="4356100" y="6381750"/>
            <a:ext cx="4283075"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dirty="0" smtClean="0">
                <a:solidFill>
                  <a:srgbClr val="009999"/>
                </a:solidFill>
              </a:rPr>
              <a:t>© 2013 State of NSW, Department of Education and Communities </a:t>
            </a:r>
          </a:p>
          <a:p>
            <a:pPr algn="r" eaLnBrk="1" fontAlgn="base" hangingPunct="1">
              <a:spcBef>
                <a:spcPct val="0"/>
              </a:spcBef>
              <a:spcAft>
                <a:spcPct val="0"/>
              </a:spcAft>
              <a:defRPr/>
            </a:pPr>
            <a:endParaRPr lang="en-AU" sz="1100" dirty="0" smtClean="0">
              <a:solidFill>
                <a:srgbClr val="009999"/>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3"/>
          <p:cNvSpPr>
            <a:spLocks noGrp="1"/>
          </p:cNvSpPr>
          <p:nvPr>
            <p:ph type="dt" sz="half" idx="10"/>
          </p:nvPr>
        </p:nvSpPr>
        <p:spPr/>
        <p:txBody>
          <a:bodyPr/>
          <a:lstStyle>
            <a:lvl1pPr>
              <a:defRPr/>
            </a:lvl1pPr>
          </a:lstStyle>
          <a:p>
            <a:pPr>
              <a:defRPr/>
            </a:pPr>
            <a:fld id="{FBA9844E-9BE0-49EF-9455-9A18CB7348D6}" type="datetime1">
              <a:rPr lang="en-AU">
                <a:solidFill>
                  <a:prstClr val="black">
                    <a:tint val="75000"/>
                  </a:prstClr>
                </a:solidFill>
              </a:rPr>
              <a:pPr>
                <a:defRPr/>
              </a:pPr>
              <a:t>24/05/2013</a:t>
            </a:fld>
            <a:endParaRPr lang="en-AU">
              <a:solidFill>
                <a:prstClr val="black">
                  <a:tint val="75000"/>
                </a:prstClr>
              </a:solidFill>
            </a:endParaRPr>
          </a:p>
        </p:txBody>
      </p:sp>
      <p:sp>
        <p:nvSpPr>
          <p:cNvPr id="6" name="Footer Placeholder 4"/>
          <p:cNvSpPr>
            <a:spLocks noGrp="1"/>
          </p:cNvSpPr>
          <p:nvPr>
            <p:ph type="ftr" sz="quarter" idx="11"/>
          </p:nvPr>
        </p:nvSpPr>
        <p:spPr/>
        <p:txBody>
          <a:bodyPr/>
          <a:lstStyle>
            <a:lvl1pPr>
              <a:defRPr dirty="0"/>
            </a:lvl1pPr>
          </a:lstStyle>
          <a:p>
            <a:pPr>
              <a:defRPr/>
            </a:pPr>
            <a:endParaRPr lang="en-AU">
              <a:solidFill>
                <a:prstClr val="black">
                  <a:tint val="75000"/>
                </a:prstClr>
              </a:solidFill>
            </a:endParaRPr>
          </a:p>
        </p:txBody>
      </p:sp>
      <p:sp>
        <p:nvSpPr>
          <p:cNvPr id="7"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427D9B0B-D980-4320-B9F6-AD59E3628B23}" type="slidenum">
              <a:rPr lang="en-AU"/>
              <a:pPr>
                <a:defRPr/>
              </a:pPr>
              <a:t>‹#›</a:t>
            </a:fld>
            <a:endParaRPr lang="en-AU" dirty="0"/>
          </a:p>
        </p:txBody>
      </p:sp>
    </p:spTree>
    <p:extLst>
      <p:ext uri="{BB962C8B-B14F-4D97-AF65-F5344CB8AC3E}">
        <p14:creationId xmlns:p14="http://schemas.microsoft.com/office/powerpoint/2010/main" val="266496191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TextBox 8"/>
          <p:cNvSpPr txBox="1">
            <a:spLocks noChangeArrowheads="1"/>
          </p:cNvSpPr>
          <p:nvPr userDrawn="1"/>
        </p:nvSpPr>
        <p:spPr bwMode="auto">
          <a:xfrm>
            <a:off x="4211638" y="6430963"/>
            <a:ext cx="44148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dirty="0" smtClean="0">
                <a:solidFill>
                  <a:srgbClr val="009999"/>
                </a:solidFill>
              </a:rPr>
              <a:t>© 2013 State of NSW, Department of Education and Communities </a:t>
            </a:r>
          </a:p>
          <a:p>
            <a:pPr algn="r" eaLnBrk="1" fontAlgn="base" hangingPunct="1">
              <a:spcBef>
                <a:spcPct val="0"/>
              </a:spcBef>
              <a:spcAft>
                <a:spcPct val="0"/>
              </a:spcAft>
              <a:defRPr/>
            </a:pPr>
            <a:endParaRPr lang="en-AU" sz="1100" dirty="0" smtClean="0">
              <a:solidFill>
                <a:srgbClr val="009999"/>
              </a:solidFill>
            </a:endParaRP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3CD07DB-6C12-4C79-AC9F-937FF9664479}" type="datetime1">
              <a:rPr lang="en-AU">
                <a:solidFill>
                  <a:prstClr val="black">
                    <a:tint val="75000"/>
                  </a:prstClr>
                </a:solidFill>
              </a:rPr>
              <a:pPr>
                <a:defRPr/>
              </a:pPr>
              <a:t>24/05/2013</a:t>
            </a:fld>
            <a:endParaRPr lang="en-AU">
              <a:solidFill>
                <a:prstClr val="black">
                  <a:tint val="75000"/>
                </a:prstClr>
              </a:solidFill>
            </a:endParaRPr>
          </a:p>
        </p:txBody>
      </p:sp>
      <p:sp>
        <p:nvSpPr>
          <p:cNvPr id="6" name="Footer Placeholder 4"/>
          <p:cNvSpPr>
            <a:spLocks noGrp="1"/>
          </p:cNvSpPr>
          <p:nvPr>
            <p:ph type="ftr" sz="quarter" idx="11"/>
          </p:nvPr>
        </p:nvSpPr>
        <p:spPr/>
        <p:txBody>
          <a:bodyPr/>
          <a:lstStyle>
            <a:lvl1pPr>
              <a:defRPr dirty="0"/>
            </a:lvl1pPr>
          </a:lstStyle>
          <a:p>
            <a:pPr>
              <a:defRPr/>
            </a:pPr>
            <a:endParaRPr lang="en-AU">
              <a:solidFill>
                <a:prstClr val="black">
                  <a:tint val="75000"/>
                </a:prstClr>
              </a:solidFill>
            </a:endParaRPr>
          </a:p>
        </p:txBody>
      </p:sp>
      <p:sp>
        <p:nvSpPr>
          <p:cNvPr id="7"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94719185-9634-4C55-94D4-47664B52AF4C}" type="slidenum">
              <a:rPr lang="en-AU"/>
              <a:pPr>
                <a:defRPr/>
              </a:pPr>
              <a:t>‹#›</a:t>
            </a:fld>
            <a:endParaRPr lang="en-AU" dirty="0"/>
          </a:p>
        </p:txBody>
      </p:sp>
    </p:spTree>
    <p:extLst>
      <p:ext uri="{BB962C8B-B14F-4D97-AF65-F5344CB8AC3E}">
        <p14:creationId xmlns:p14="http://schemas.microsoft.com/office/powerpoint/2010/main" val="72474937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3833813" y="6511925"/>
            <a:ext cx="47879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dirty="0" smtClean="0">
                <a:solidFill>
                  <a:srgbClr val="009999"/>
                </a:solidFill>
              </a:rPr>
              <a:t>© State of NSW, Department of Education and Communities </a:t>
            </a: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Date Placeholder 3"/>
          <p:cNvSpPr>
            <a:spLocks noGrp="1"/>
          </p:cNvSpPr>
          <p:nvPr>
            <p:ph type="dt" sz="half" idx="10"/>
          </p:nvPr>
        </p:nvSpPr>
        <p:spPr/>
        <p:txBody>
          <a:bodyPr/>
          <a:lstStyle>
            <a:lvl1pPr>
              <a:defRPr/>
            </a:lvl1pPr>
          </a:lstStyle>
          <a:p>
            <a:pPr>
              <a:defRPr/>
            </a:pPr>
            <a:fld id="{FA2A1045-07F2-401E-BD18-4B65443CE27D}" type="datetime1">
              <a:rPr lang="en-AU">
                <a:solidFill>
                  <a:prstClr val="black">
                    <a:tint val="75000"/>
                  </a:prstClr>
                </a:solidFill>
              </a:rPr>
              <a:pPr>
                <a:defRPr/>
              </a:pPr>
              <a:t>24/05/2013</a:t>
            </a:fld>
            <a:endParaRPr lang="en-AU">
              <a:solidFill>
                <a:prstClr val="black">
                  <a:tint val="75000"/>
                </a:prstClr>
              </a:solidFill>
            </a:endParaRPr>
          </a:p>
        </p:txBody>
      </p:sp>
      <p:sp>
        <p:nvSpPr>
          <p:cNvPr id="7" name="Footer Placeholder 4"/>
          <p:cNvSpPr>
            <a:spLocks noGrp="1"/>
          </p:cNvSpPr>
          <p:nvPr>
            <p:ph type="ftr" sz="quarter" idx="11"/>
          </p:nvPr>
        </p:nvSpPr>
        <p:spPr/>
        <p:txBody>
          <a:bodyPr/>
          <a:lstStyle>
            <a:lvl1pPr>
              <a:defRPr dirty="0"/>
            </a:lvl1pPr>
          </a:lstStyle>
          <a:p>
            <a:pPr>
              <a:defRPr/>
            </a:pPr>
            <a:endParaRPr lang="en-AU">
              <a:solidFill>
                <a:prstClr val="black">
                  <a:tint val="75000"/>
                </a:prstClr>
              </a:solidFill>
            </a:endParaRPr>
          </a:p>
        </p:txBody>
      </p:sp>
      <p:sp>
        <p:nvSpPr>
          <p:cNvPr id="8"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BD63889A-486E-4FD7-A3D0-09CD29B6E77B}" type="slidenum">
              <a:rPr lang="en-AU"/>
              <a:pPr>
                <a:defRPr/>
              </a:pPr>
              <a:t>‹#›</a:t>
            </a:fld>
            <a:endParaRPr lang="en-AU" dirty="0"/>
          </a:p>
        </p:txBody>
      </p:sp>
    </p:spTree>
    <p:extLst>
      <p:ext uri="{BB962C8B-B14F-4D97-AF65-F5344CB8AC3E}">
        <p14:creationId xmlns:p14="http://schemas.microsoft.com/office/powerpoint/2010/main" val="175059970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TextBox 8"/>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Training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8" name="Date Placeholder 3"/>
          <p:cNvSpPr>
            <a:spLocks noGrp="1"/>
          </p:cNvSpPr>
          <p:nvPr>
            <p:ph type="dt" sz="half" idx="10"/>
          </p:nvPr>
        </p:nvSpPr>
        <p:spPr/>
        <p:txBody>
          <a:bodyPr/>
          <a:lstStyle>
            <a:lvl1pPr>
              <a:defRPr/>
            </a:lvl1pPr>
          </a:lstStyle>
          <a:p>
            <a:pPr>
              <a:defRPr/>
            </a:pPr>
            <a:fld id="{B07AE07F-052A-42A8-88D5-7EB00A475515}" type="datetime1">
              <a:rPr lang="en-AU">
                <a:solidFill>
                  <a:prstClr val="black">
                    <a:tint val="75000"/>
                  </a:prstClr>
                </a:solidFill>
              </a:rPr>
              <a:pPr>
                <a:defRPr/>
              </a:pPr>
              <a:t>24/05/2013</a:t>
            </a:fld>
            <a:endParaRPr lang="en-AU">
              <a:solidFill>
                <a:prstClr val="black">
                  <a:tint val="75000"/>
                </a:prstClr>
              </a:solidFill>
            </a:endParaRPr>
          </a:p>
        </p:txBody>
      </p:sp>
      <p:sp>
        <p:nvSpPr>
          <p:cNvPr id="9"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10"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373C0E1D-5E89-4670-9DEB-52A4F15A6C29}" type="slidenum">
              <a:rPr lang="en-AU"/>
              <a:pPr>
                <a:defRPr/>
              </a:pPr>
              <a:t>‹#›</a:t>
            </a:fld>
            <a:endParaRPr lang="en-AU" dirty="0"/>
          </a:p>
        </p:txBody>
      </p:sp>
    </p:spTree>
    <p:extLst>
      <p:ext uri="{BB962C8B-B14F-4D97-AF65-F5344CB8AC3E}">
        <p14:creationId xmlns:p14="http://schemas.microsoft.com/office/powerpoint/2010/main" val="1189676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520F1E50-1454-4373-AF77-6978CE069FDE}" type="datetimeFigureOut">
              <a:rPr lang="en-AU" smtClean="0"/>
              <a:t>24/05/2013</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AAA7428E-3357-40B3-BF0B-8A6DFB598CB0}" type="slidenum">
              <a:rPr lang="en-AU" smtClean="0"/>
              <a:t>‹#›</a:t>
            </a:fld>
            <a:endParaRPr lang="en-AU"/>
          </a:p>
        </p:txBody>
      </p:sp>
    </p:spTree>
    <p:extLst>
      <p:ext uri="{BB962C8B-B14F-4D97-AF65-F5344CB8AC3E}">
        <p14:creationId xmlns:p14="http://schemas.microsoft.com/office/powerpoint/2010/main" val="3339010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TextBox 8"/>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Communities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Title 1"/>
          <p:cNvSpPr>
            <a:spLocks noGrp="1"/>
          </p:cNvSpPr>
          <p:nvPr>
            <p:ph type="title"/>
          </p:nvPr>
        </p:nvSpPr>
        <p:spPr/>
        <p:txBody>
          <a:bodyPr/>
          <a:lstStyle/>
          <a:p>
            <a:r>
              <a:rPr lang="en-US" smtClean="0"/>
              <a:t>Click to edit Master title style</a:t>
            </a:r>
            <a:endParaRPr lang="en-AU"/>
          </a:p>
        </p:txBody>
      </p:sp>
      <p:sp>
        <p:nvSpPr>
          <p:cNvPr id="4" name="Date Placeholder 3"/>
          <p:cNvSpPr>
            <a:spLocks noGrp="1"/>
          </p:cNvSpPr>
          <p:nvPr>
            <p:ph type="dt" sz="half" idx="10"/>
          </p:nvPr>
        </p:nvSpPr>
        <p:spPr/>
        <p:txBody>
          <a:bodyPr/>
          <a:lstStyle>
            <a:lvl1pPr>
              <a:defRPr/>
            </a:lvl1pPr>
          </a:lstStyle>
          <a:p>
            <a:pPr>
              <a:defRPr/>
            </a:pPr>
            <a:fld id="{0AD3A637-4DAC-4814-8F3D-1FFC8BA0E731}" type="datetime1">
              <a:rPr lang="en-AU">
                <a:solidFill>
                  <a:prstClr val="black">
                    <a:tint val="75000"/>
                  </a:prstClr>
                </a:solidFill>
              </a:rPr>
              <a:pPr>
                <a:defRPr/>
              </a:pPr>
              <a:t>24/05/2013</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6"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5B960674-6FFD-4B78-8D2F-4BBD3914A419}" type="slidenum">
              <a:rPr lang="en-AU"/>
              <a:pPr>
                <a:defRPr/>
              </a:pPr>
              <a:t>‹#›</a:t>
            </a:fld>
            <a:endParaRPr lang="en-AU" dirty="0"/>
          </a:p>
        </p:txBody>
      </p:sp>
    </p:spTree>
    <p:extLst>
      <p:ext uri="{BB962C8B-B14F-4D97-AF65-F5344CB8AC3E}">
        <p14:creationId xmlns:p14="http://schemas.microsoft.com/office/powerpoint/2010/main" val="253972174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Box 8"/>
          <p:cNvSpPr txBox="1">
            <a:spLocks noChangeArrowheads="1"/>
          </p:cNvSpPr>
          <p:nvPr userDrawn="1"/>
        </p:nvSpPr>
        <p:spPr bwMode="auto">
          <a:xfrm>
            <a:off x="3924300" y="6511925"/>
            <a:ext cx="4714875"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dirty="0" smtClean="0">
                <a:solidFill>
                  <a:srgbClr val="009999"/>
                </a:solidFill>
              </a:rPr>
              <a:t>© 2013 State of NSW, Department of Education and Communities </a:t>
            </a:r>
          </a:p>
        </p:txBody>
      </p:sp>
      <p:sp>
        <p:nvSpPr>
          <p:cNvPr id="3" name="Date Placeholder 3"/>
          <p:cNvSpPr>
            <a:spLocks noGrp="1"/>
          </p:cNvSpPr>
          <p:nvPr>
            <p:ph type="dt" sz="half" idx="10"/>
          </p:nvPr>
        </p:nvSpPr>
        <p:spPr/>
        <p:txBody>
          <a:bodyPr/>
          <a:lstStyle>
            <a:lvl1pPr>
              <a:defRPr/>
            </a:lvl1pPr>
          </a:lstStyle>
          <a:p>
            <a:pPr>
              <a:defRPr/>
            </a:pPr>
            <a:fld id="{FCA7BBB0-0186-4957-A829-900EE465C6C1}" type="datetime1">
              <a:rPr lang="en-AU">
                <a:solidFill>
                  <a:prstClr val="black">
                    <a:tint val="75000"/>
                  </a:prstClr>
                </a:solidFill>
              </a:rPr>
              <a:pPr>
                <a:defRPr/>
              </a:pPr>
              <a:t>24/05/2013</a:t>
            </a:fld>
            <a:endParaRPr lang="en-AU">
              <a:solidFill>
                <a:prstClr val="black">
                  <a:tint val="75000"/>
                </a:prstClr>
              </a:solidFill>
            </a:endParaRPr>
          </a:p>
        </p:txBody>
      </p:sp>
      <p:sp>
        <p:nvSpPr>
          <p:cNvPr id="4" name="Footer Placeholder 4"/>
          <p:cNvSpPr>
            <a:spLocks noGrp="1"/>
          </p:cNvSpPr>
          <p:nvPr>
            <p:ph type="ftr" sz="quarter" idx="11"/>
          </p:nvPr>
        </p:nvSpPr>
        <p:spPr/>
        <p:txBody>
          <a:bodyPr/>
          <a:lstStyle>
            <a:lvl1pPr>
              <a:defRPr dirty="0"/>
            </a:lvl1pPr>
          </a:lstStyle>
          <a:p>
            <a:pPr>
              <a:defRPr/>
            </a:pPr>
            <a:endParaRPr lang="en-AU">
              <a:solidFill>
                <a:prstClr val="black">
                  <a:tint val="75000"/>
                </a:prstClr>
              </a:solidFill>
            </a:endParaRPr>
          </a:p>
        </p:txBody>
      </p:sp>
      <p:sp>
        <p:nvSpPr>
          <p:cNvPr id="5"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345BD5FE-E875-4068-89A6-54E5D0DF0612}" type="slidenum">
              <a:rPr lang="en-AU"/>
              <a:pPr>
                <a:defRPr/>
              </a:pPr>
              <a:t>‹#›</a:t>
            </a:fld>
            <a:endParaRPr lang="en-AU" dirty="0"/>
          </a:p>
        </p:txBody>
      </p:sp>
    </p:spTree>
    <p:extLst>
      <p:ext uri="{BB962C8B-B14F-4D97-AF65-F5344CB8AC3E}">
        <p14:creationId xmlns:p14="http://schemas.microsoft.com/office/powerpoint/2010/main" val="79811303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Communities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8CD4A764-6163-40E1-A170-45CC37F1FC57}" type="datetime1">
              <a:rPr lang="en-AU">
                <a:solidFill>
                  <a:prstClr val="black">
                    <a:tint val="75000"/>
                  </a:prstClr>
                </a:solidFill>
              </a:rPr>
              <a:pPr>
                <a:defRPr/>
              </a:pPr>
              <a:t>24/05/2013</a:t>
            </a:fld>
            <a:endParaRPr lang="en-AU">
              <a:solidFill>
                <a:prstClr val="black">
                  <a:tint val="75000"/>
                </a:prstClr>
              </a:solidFill>
            </a:endParaRPr>
          </a:p>
        </p:txBody>
      </p:sp>
      <p:sp>
        <p:nvSpPr>
          <p:cNvPr id="7"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8"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734B8924-7839-4BCB-9F34-FF513E4243D0}" type="slidenum">
              <a:rPr lang="en-AU"/>
              <a:pPr>
                <a:defRPr/>
              </a:pPr>
              <a:t>‹#›</a:t>
            </a:fld>
            <a:endParaRPr lang="en-AU" dirty="0"/>
          </a:p>
        </p:txBody>
      </p:sp>
    </p:spTree>
    <p:extLst>
      <p:ext uri="{BB962C8B-B14F-4D97-AF65-F5344CB8AC3E}">
        <p14:creationId xmlns:p14="http://schemas.microsoft.com/office/powerpoint/2010/main" val="349210545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Communities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AU"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0B8D0B19-3B3D-42B8-BDF3-07C2B4B3C926}" type="datetime1">
              <a:rPr lang="en-AU">
                <a:solidFill>
                  <a:prstClr val="black">
                    <a:tint val="75000"/>
                  </a:prstClr>
                </a:solidFill>
              </a:rPr>
              <a:pPr>
                <a:defRPr/>
              </a:pPr>
              <a:t>24/05/2013</a:t>
            </a:fld>
            <a:endParaRPr lang="en-AU">
              <a:solidFill>
                <a:prstClr val="black">
                  <a:tint val="75000"/>
                </a:prstClr>
              </a:solidFill>
            </a:endParaRPr>
          </a:p>
        </p:txBody>
      </p:sp>
      <p:sp>
        <p:nvSpPr>
          <p:cNvPr id="7"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8"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BC2924CA-F892-4ED0-9693-1FC08C143008}" type="slidenum">
              <a:rPr lang="en-AU"/>
              <a:pPr>
                <a:defRPr/>
              </a:pPr>
              <a:t>‹#›</a:t>
            </a:fld>
            <a:endParaRPr lang="en-AU" dirty="0"/>
          </a:p>
        </p:txBody>
      </p:sp>
    </p:spTree>
    <p:extLst>
      <p:ext uri="{BB962C8B-B14F-4D97-AF65-F5344CB8AC3E}">
        <p14:creationId xmlns:p14="http://schemas.microsoft.com/office/powerpoint/2010/main" val="22264831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TextBox 8"/>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Communities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3"/>
          <p:cNvSpPr>
            <a:spLocks noGrp="1"/>
          </p:cNvSpPr>
          <p:nvPr>
            <p:ph type="dt" sz="half" idx="10"/>
          </p:nvPr>
        </p:nvSpPr>
        <p:spPr/>
        <p:txBody>
          <a:bodyPr/>
          <a:lstStyle>
            <a:lvl1pPr>
              <a:defRPr/>
            </a:lvl1pPr>
          </a:lstStyle>
          <a:p>
            <a:pPr>
              <a:defRPr/>
            </a:pPr>
            <a:fld id="{55C152C3-707C-4DD3-87DE-0017F1ED9A88}" type="datetime1">
              <a:rPr lang="en-AU">
                <a:solidFill>
                  <a:prstClr val="black">
                    <a:tint val="75000"/>
                  </a:prstClr>
                </a:solidFill>
              </a:rPr>
              <a:pPr>
                <a:defRPr/>
              </a:pPr>
              <a:t>24/05/2013</a:t>
            </a:fld>
            <a:endParaRPr lang="en-AU">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7"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E9B6E36B-352D-4AA2-974A-1ED446BB1658}" type="slidenum">
              <a:rPr lang="en-AU"/>
              <a:pPr>
                <a:defRPr/>
              </a:pPr>
              <a:t>‹#›</a:t>
            </a:fld>
            <a:endParaRPr lang="en-AU" dirty="0"/>
          </a:p>
        </p:txBody>
      </p:sp>
    </p:spTree>
    <p:extLst>
      <p:ext uri="{BB962C8B-B14F-4D97-AF65-F5344CB8AC3E}">
        <p14:creationId xmlns:p14="http://schemas.microsoft.com/office/powerpoint/2010/main" val="119836037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TextBox 8"/>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Communities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3"/>
          <p:cNvSpPr>
            <a:spLocks noGrp="1"/>
          </p:cNvSpPr>
          <p:nvPr>
            <p:ph type="dt" sz="half" idx="10"/>
          </p:nvPr>
        </p:nvSpPr>
        <p:spPr/>
        <p:txBody>
          <a:bodyPr/>
          <a:lstStyle>
            <a:lvl1pPr>
              <a:defRPr/>
            </a:lvl1pPr>
          </a:lstStyle>
          <a:p>
            <a:pPr>
              <a:defRPr/>
            </a:pPr>
            <a:fld id="{6C285B03-5883-49C0-801A-A57F1ADF4605}" type="datetime1">
              <a:rPr lang="en-AU">
                <a:solidFill>
                  <a:prstClr val="black">
                    <a:tint val="75000"/>
                  </a:prstClr>
                </a:solidFill>
              </a:rPr>
              <a:pPr>
                <a:defRPr/>
              </a:pPr>
              <a:t>24/05/2013</a:t>
            </a:fld>
            <a:endParaRPr lang="en-AU">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7"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0CA84DE9-0892-455A-A229-0B898E7AB846}" type="slidenum">
              <a:rPr lang="en-AU"/>
              <a:pPr>
                <a:defRPr/>
              </a:pPr>
              <a:t>‹#›</a:t>
            </a:fld>
            <a:endParaRPr lang="en-AU" dirty="0"/>
          </a:p>
        </p:txBody>
      </p:sp>
    </p:spTree>
    <p:extLst>
      <p:ext uri="{BB962C8B-B14F-4D97-AF65-F5344CB8AC3E}">
        <p14:creationId xmlns:p14="http://schemas.microsoft.com/office/powerpoint/2010/main" val="80298084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TextBox 8"/>
          <p:cNvSpPr txBox="1">
            <a:spLocks noChangeArrowheads="1"/>
          </p:cNvSpPr>
          <p:nvPr userDrawn="1"/>
        </p:nvSpPr>
        <p:spPr bwMode="auto">
          <a:xfrm>
            <a:off x="4067175" y="6518275"/>
            <a:ext cx="43561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r>
              <a:rPr lang="en-AU" sz="1100" dirty="0" smtClean="0">
                <a:solidFill>
                  <a:srgbClr val="009999"/>
                </a:solidFill>
              </a:rPr>
              <a:t>© 2013 State of NSW, Department of  Education and Communities </a:t>
            </a:r>
          </a:p>
        </p:txBody>
      </p:sp>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AU" dirty="0"/>
          </a:p>
        </p:txBody>
      </p:sp>
      <p:sp>
        <p:nvSpPr>
          <p:cNvPr id="5" name="Date Placeholder 3"/>
          <p:cNvSpPr>
            <a:spLocks noGrp="1"/>
          </p:cNvSpPr>
          <p:nvPr>
            <p:ph type="dt" sz="half" idx="10"/>
          </p:nvPr>
        </p:nvSpPr>
        <p:spPr/>
        <p:txBody>
          <a:bodyPr/>
          <a:lstStyle>
            <a:lvl1pPr>
              <a:defRPr/>
            </a:lvl1pPr>
          </a:lstStyle>
          <a:p>
            <a:pPr>
              <a:defRPr/>
            </a:pPr>
            <a:fld id="{8BABAA4E-B5A7-481A-8334-7BA2EAF53692}" type="datetime1">
              <a:rPr lang="en-AU">
                <a:solidFill>
                  <a:prstClr val="black">
                    <a:tint val="75000"/>
                  </a:prstClr>
                </a:solidFill>
              </a:rPr>
              <a:pPr>
                <a:defRPr/>
              </a:pPr>
              <a:t>24/05/2013</a:t>
            </a:fld>
            <a:endParaRPr lang="en-AU">
              <a:solidFill>
                <a:prstClr val="black">
                  <a:tint val="75000"/>
                </a:prstClr>
              </a:solidFill>
            </a:endParaRPr>
          </a:p>
        </p:txBody>
      </p:sp>
      <p:sp>
        <p:nvSpPr>
          <p:cNvPr id="6" name="Footer Placeholder 4"/>
          <p:cNvSpPr>
            <a:spLocks noGrp="1"/>
          </p:cNvSpPr>
          <p:nvPr>
            <p:ph type="ftr" sz="quarter" idx="11"/>
          </p:nvPr>
        </p:nvSpPr>
        <p:spPr/>
        <p:txBody>
          <a:bodyPr/>
          <a:lstStyle>
            <a:lvl1pPr>
              <a:defRPr dirty="0" smtClean="0"/>
            </a:lvl1pPr>
          </a:lstStyle>
          <a:p>
            <a:pPr>
              <a:defRPr/>
            </a:pPr>
            <a:endParaRPr lang="en-AU">
              <a:solidFill>
                <a:prstClr val="black">
                  <a:tint val="75000"/>
                </a:prstClr>
              </a:solidFill>
            </a:endParaRPr>
          </a:p>
          <a:p>
            <a:pPr>
              <a:defRPr/>
            </a:pPr>
            <a:endParaRPr lang="en-AU">
              <a:solidFill>
                <a:prstClr val="black">
                  <a:tint val="75000"/>
                </a:prstClr>
              </a:solidFill>
            </a:endParaRPr>
          </a:p>
        </p:txBody>
      </p:sp>
      <p:sp>
        <p:nvSpPr>
          <p:cNvPr id="7"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51C4D647-3243-4B8C-99C3-8F920207A4A6}" type="slidenum">
              <a:rPr lang="en-AU"/>
              <a:pPr>
                <a:defRPr/>
              </a:pPr>
              <a:t>‹#›</a:t>
            </a:fld>
            <a:endParaRPr lang="en-AU" dirty="0"/>
          </a:p>
        </p:txBody>
      </p:sp>
    </p:spTree>
    <p:extLst>
      <p:ext uri="{BB962C8B-B14F-4D97-AF65-F5344CB8AC3E}">
        <p14:creationId xmlns:p14="http://schemas.microsoft.com/office/powerpoint/2010/main" val="4678478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extBox 8"/>
          <p:cNvSpPr txBox="1">
            <a:spLocks noChangeArrowheads="1"/>
          </p:cNvSpPr>
          <p:nvPr userDrawn="1"/>
        </p:nvSpPr>
        <p:spPr bwMode="auto">
          <a:xfrm>
            <a:off x="4356100" y="6381750"/>
            <a:ext cx="4283075"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dirty="0" smtClean="0">
                <a:solidFill>
                  <a:srgbClr val="009999"/>
                </a:solidFill>
              </a:rPr>
              <a:t>© 2013 State of NSW, Department of Education and Communities </a:t>
            </a:r>
          </a:p>
          <a:p>
            <a:pPr algn="r" eaLnBrk="1" fontAlgn="base" hangingPunct="1">
              <a:spcBef>
                <a:spcPct val="0"/>
              </a:spcBef>
              <a:spcAft>
                <a:spcPct val="0"/>
              </a:spcAft>
              <a:defRPr/>
            </a:pPr>
            <a:endParaRPr lang="en-AU" sz="1100" dirty="0" smtClean="0">
              <a:solidFill>
                <a:srgbClr val="009999"/>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3"/>
          <p:cNvSpPr>
            <a:spLocks noGrp="1"/>
          </p:cNvSpPr>
          <p:nvPr>
            <p:ph type="dt" sz="half" idx="10"/>
          </p:nvPr>
        </p:nvSpPr>
        <p:spPr/>
        <p:txBody>
          <a:bodyPr/>
          <a:lstStyle>
            <a:lvl1pPr>
              <a:defRPr/>
            </a:lvl1pPr>
          </a:lstStyle>
          <a:p>
            <a:pPr>
              <a:defRPr/>
            </a:pPr>
            <a:fld id="{FBA9844E-9BE0-49EF-9455-9A18CB7348D6}" type="datetime1">
              <a:rPr lang="en-AU">
                <a:solidFill>
                  <a:prstClr val="black">
                    <a:tint val="75000"/>
                  </a:prstClr>
                </a:solidFill>
              </a:rPr>
              <a:pPr>
                <a:defRPr/>
              </a:pPr>
              <a:t>24/05/2013</a:t>
            </a:fld>
            <a:endParaRPr lang="en-AU">
              <a:solidFill>
                <a:prstClr val="black">
                  <a:tint val="75000"/>
                </a:prstClr>
              </a:solidFill>
            </a:endParaRPr>
          </a:p>
        </p:txBody>
      </p:sp>
      <p:sp>
        <p:nvSpPr>
          <p:cNvPr id="6" name="Footer Placeholder 4"/>
          <p:cNvSpPr>
            <a:spLocks noGrp="1"/>
          </p:cNvSpPr>
          <p:nvPr>
            <p:ph type="ftr" sz="quarter" idx="11"/>
          </p:nvPr>
        </p:nvSpPr>
        <p:spPr/>
        <p:txBody>
          <a:bodyPr/>
          <a:lstStyle>
            <a:lvl1pPr>
              <a:defRPr dirty="0"/>
            </a:lvl1pPr>
          </a:lstStyle>
          <a:p>
            <a:pPr>
              <a:defRPr/>
            </a:pPr>
            <a:endParaRPr lang="en-AU">
              <a:solidFill>
                <a:prstClr val="black">
                  <a:tint val="75000"/>
                </a:prstClr>
              </a:solidFill>
            </a:endParaRPr>
          </a:p>
        </p:txBody>
      </p:sp>
      <p:sp>
        <p:nvSpPr>
          <p:cNvPr id="7"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427D9B0B-D980-4320-B9F6-AD59E3628B23}" type="slidenum">
              <a:rPr lang="en-AU"/>
              <a:pPr>
                <a:defRPr/>
              </a:pPr>
              <a:t>‹#›</a:t>
            </a:fld>
            <a:endParaRPr lang="en-AU" dirty="0"/>
          </a:p>
        </p:txBody>
      </p:sp>
    </p:spTree>
    <p:extLst>
      <p:ext uri="{BB962C8B-B14F-4D97-AF65-F5344CB8AC3E}">
        <p14:creationId xmlns:p14="http://schemas.microsoft.com/office/powerpoint/2010/main" val="353993956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TextBox 8"/>
          <p:cNvSpPr txBox="1">
            <a:spLocks noChangeArrowheads="1"/>
          </p:cNvSpPr>
          <p:nvPr userDrawn="1"/>
        </p:nvSpPr>
        <p:spPr bwMode="auto">
          <a:xfrm>
            <a:off x="4211638" y="6430963"/>
            <a:ext cx="44148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dirty="0" smtClean="0">
                <a:solidFill>
                  <a:srgbClr val="009999"/>
                </a:solidFill>
              </a:rPr>
              <a:t>© 2013 State of NSW, Department of Education and Communities </a:t>
            </a:r>
          </a:p>
          <a:p>
            <a:pPr algn="r" eaLnBrk="1" fontAlgn="base" hangingPunct="1">
              <a:spcBef>
                <a:spcPct val="0"/>
              </a:spcBef>
              <a:spcAft>
                <a:spcPct val="0"/>
              </a:spcAft>
              <a:defRPr/>
            </a:pPr>
            <a:endParaRPr lang="en-AU" sz="1100" dirty="0" smtClean="0">
              <a:solidFill>
                <a:srgbClr val="009999"/>
              </a:solidFill>
            </a:endParaRP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3CD07DB-6C12-4C79-AC9F-937FF9664479}" type="datetime1">
              <a:rPr lang="en-AU">
                <a:solidFill>
                  <a:prstClr val="black">
                    <a:tint val="75000"/>
                  </a:prstClr>
                </a:solidFill>
              </a:rPr>
              <a:pPr>
                <a:defRPr/>
              </a:pPr>
              <a:t>24/05/2013</a:t>
            </a:fld>
            <a:endParaRPr lang="en-AU">
              <a:solidFill>
                <a:prstClr val="black">
                  <a:tint val="75000"/>
                </a:prstClr>
              </a:solidFill>
            </a:endParaRPr>
          </a:p>
        </p:txBody>
      </p:sp>
      <p:sp>
        <p:nvSpPr>
          <p:cNvPr id="6" name="Footer Placeholder 4"/>
          <p:cNvSpPr>
            <a:spLocks noGrp="1"/>
          </p:cNvSpPr>
          <p:nvPr>
            <p:ph type="ftr" sz="quarter" idx="11"/>
          </p:nvPr>
        </p:nvSpPr>
        <p:spPr/>
        <p:txBody>
          <a:bodyPr/>
          <a:lstStyle>
            <a:lvl1pPr>
              <a:defRPr dirty="0"/>
            </a:lvl1pPr>
          </a:lstStyle>
          <a:p>
            <a:pPr>
              <a:defRPr/>
            </a:pPr>
            <a:endParaRPr lang="en-AU">
              <a:solidFill>
                <a:prstClr val="black">
                  <a:tint val="75000"/>
                </a:prstClr>
              </a:solidFill>
            </a:endParaRPr>
          </a:p>
        </p:txBody>
      </p:sp>
      <p:sp>
        <p:nvSpPr>
          <p:cNvPr id="7"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94719185-9634-4C55-94D4-47664B52AF4C}" type="slidenum">
              <a:rPr lang="en-AU"/>
              <a:pPr>
                <a:defRPr/>
              </a:pPr>
              <a:t>‹#›</a:t>
            </a:fld>
            <a:endParaRPr lang="en-AU" dirty="0"/>
          </a:p>
        </p:txBody>
      </p:sp>
    </p:spTree>
    <p:extLst>
      <p:ext uri="{BB962C8B-B14F-4D97-AF65-F5344CB8AC3E}">
        <p14:creationId xmlns:p14="http://schemas.microsoft.com/office/powerpoint/2010/main" val="163500939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3833813" y="6511925"/>
            <a:ext cx="47879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dirty="0" smtClean="0">
                <a:solidFill>
                  <a:srgbClr val="009999"/>
                </a:solidFill>
              </a:rPr>
              <a:t>© State of NSW, Department of Education and Communities </a:t>
            </a: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Date Placeholder 3"/>
          <p:cNvSpPr>
            <a:spLocks noGrp="1"/>
          </p:cNvSpPr>
          <p:nvPr>
            <p:ph type="dt" sz="half" idx="10"/>
          </p:nvPr>
        </p:nvSpPr>
        <p:spPr/>
        <p:txBody>
          <a:bodyPr/>
          <a:lstStyle>
            <a:lvl1pPr>
              <a:defRPr/>
            </a:lvl1pPr>
          </a:lstStyle>
          <a:p>
            <a:pPr>
              <a:defRPr/>
            </a:pPr>
            <a:fld id="{FA2A1045-07F2-401E-BD18-4B65443CE27D}" type="datetime1">
              <a:rPr lang="en-AU">
                <a:solidFill>
                  <a:prstClr val="black">
                    <a:tint val="75000"/>
                  </a:prstClr>
                </a:solidFill>
              </a:rPr>
              <a:pPr>
                <a:defRPr/>
              </a:pPr>
              <a:t>24/05/2013</a:t>
            </a:fld>
            <a:endParaRPr lang="en-AU">
              <a:solidFill>
                <a:prstClr val="black">
                  <a:tint val="75000"/>
                </a:prstClr>
              </a:solidFill>
            </a:endParaRPr>
          </a:p>
        </p:txBody>
      </p:sp>
      <p:sp>
        <p:nvSpPr>
          <p:cNvPr id="7" name="Footer Placeholder 4"/>
          <p:cNvSpPr>
            <a:spLocks noGrp="1"/>
          </p:cNvSpPr>
          <p:nvPr>
            <p:ph type="ftr" sz="quarter" idx="11"/>
          </p:nvPr>
        </p:nvSpPr>
        <p:spPr/>
        <p:txBody>
          <a:bodyPr/>
          <a:lstStyle>
            <a:lvl1pPr>
              <a:defRPr dirty="0"/>
            </a:lvl1pPr>
          </a:lstStyle>
          <a:p>
            <a:pPr>
              <a:defRPr/>
            </a:pPr>
            <a:endParaRPr lang="en-AU">
              <a:solidFill>
                <a:prstClr val="black">
                  <a:tint val="75000"/>
                </a:prstClr>
              </a:solidFill>
            </a:endParaRPr>
          </a:p>
        </p:txBody>
      </p:sp>
      <p:sp>
        <p:nvSpPr>
          <p:cNvPr id="8"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BD63889A-486E-4FD7-A3D0-09CD29B6E77B}" type="slidenum">
              <a:rPr lang="en-AU"/>
              <a:pPr>
                <a:defRPr/>
              </a:pPr>
              <a:t>‹#›</a:t>
            </a:fld>
            <a:endParaRPr lang="en-AU" dirty="0"/>
          </a:p>
        </p:txBody>
      </p:sp>
    </p:spTree>
    <p:extLst>
      <p:ext uri="{BB962C8B-B14F-4D97-AF65-F5344CB8AC3E}">
        <p14:creationId xmlns:p14="http://schemas.microsoft.com/office/powerpoint/2010/main" val="38399589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520F1E50-1454-4373-AF77-6978CE069FDE}" type="datetimeFigureOut">
              <a:rPr lang="en-AU" smtClean="0"/>
              <a:t>24/05/2013</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AAA7428E-3357-40B3-BF0B-8A6DFB598CB0}" type="slidenum">
              <a:rPr lang="en-AU" smtClean="0"/>
              <a:t>‹#›</a:t>
            </a:fld>
            <a:endParaRPr lang="en-AU"/>
          </a:p>
        </p:txBody>
      </p:sp>
    </p:spTree>
    <p:extLst>
      <p:ext uri="{BB962C8B-B14F-4D97-AF65-F5344CB8AC3E}">
        <p14:creationId xmlns:p14="http://schemas.microsoft.com/office/powerpoint/2010/main" val="367908162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TextBox 8"/>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Training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8" name="Date Placeholder 3"/>
          <p:cNvSpPr>
            <a:spLocks noGrp="1"/>
          </p:cNvSpPr>
          <p:nvPr>
            <p:ph type="dt" sz="half" idx="10"/>
          </p:nvPr>
        </p:nvSpPr>
        <p:spPr/>
        <p:txBody>
          <a:bodyPr/>
          <a:lstStyle>
            <a:lvl1pPr>
              <a:defRPr/>
            </a:lvl1pPr>
          </a:lstStyle>
          <a:p>
            <a:pPr>
              <a:defRPr/>
            </a:pPr>
            <a:fld id="{B07AE07F-052A-42A8-88D5-7EB00A475515}" type="datetime1">
              <a:rPr lang="en-AU">
                <a:solidFill>
                  <a:prstClr val="black">
                    <a:tint val="75000"/>
                  </a:prstClr>
                </a:solidFill>
              </a:rPr>
              <a:pPr>
                <a:defRPr/>
              </a:pPr>
              <a:t>24/05/2013</a:t>
            </a:fld>
            <a:endParaRPr lang="en-AU">
              <a:solidFill>
                <a:prstClr val="black">
                  <a:tint val="75000"/>
                </a:prstClr>
              </a:solidFill>
            </a:endParaRPr>
          </a:p>
        </p:txBody>
      </p:sp>
      <p:sp>
        <p:nvSpPr>
          <p:cNvPr id="9"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10"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373C0E1D-5E89-4670-9DEB-52A4F15A6C29}" type="slidenum">
              <a:rPr lang="en-AU"/>
              <a:pPr>
                <a:defRPr/>
              </a:pPr>
              <a:t>‹#›</a:t>
            </a:fld>
            <a:endParaRPr lang="en-AU" dirty="0"/>
          </a:p>
        </p:txBody>
      </p:sp>
    </p:spTree>
    <p:extLst>
      <p:ext uri="{BB962C8B-B14F-4D97-AF65-F5344CB8AC3E}">
        <p14:creationId xmlns:p14="http://schemas.microsoft.com/office/powerpoint/2010/main" val="220767692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TextBox 8"/>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Communities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Title 1"/>
          <p:cNvSpPr>
            <a:spLocks noGrp="1"/>
          </p:cNvSpPr>
          <p:nvPr>
            <p:ph type="title"/>
          </p:nvPr>
        </p:nvSpPr>
        <p:spPr/>
        <p:txBody>
          <a:bodyPr/>
          <a:lstStyle/>
          <a:p>
            <a:r>
              <a:rPr lang="en-US" smtClean="0"/>
              <a:t>Click to edit Master title style</a:t>
            </a:r>
            <a:endParaRPr lang="en-AU"/>
          </a:p>
        </p:txBody>
      </p:sp>
      <p:sp>
        <p:nvSpPr>
          <p:cNvPr id="4" name="Date Placeholder 3"/>
          <p:cNvSpPr>
            <a:spLocks noGrp="1"/>
          </p:cNvSpPr>
          <p:nvPr>
            <p:ph type="dt" sz="half" idx="10"/>
          </p:nvPr>
        </p:nvSpPr>
        <p:spPr/>
        <p:txBody>
          <a:bodyPr/>
          <a:lstStyle>
            <a:lvl1pPr>
              <a:defRPr/>
            </a:lvl1pPr>
          </a:lstStyle>
          <a:p>
            <a:pPr>
              <a:defRPr/>
            </a:pPr>
            <a:fld id="{0AD3A637-4DAC-4814-8F3D-1FFC8BA0E731}" type="datetime1">
              <a:rPr lang="en-AU">
                <a:solidFill>
                  <a:prstClr val="black">
                    <a:tint val="75000"/>
                  </a:prstClr>
                </a:solidFill>
              </a:rPr>
              <a:pPr>
                <a:defRPr/>
              </a:pPr>
              <a:t>24/05/2013</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6"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5B960674-6FFD-4B78-8D2F-4BBD3914A419}" type="slidenum">
              <a:rPr lang="en-AU"/>
              <a:pPr>
                <a:defRPr/>
              </a:pPr>
              <a:t>‹#›</a:t>
            </a:fld>
            <a:endParaRPr lang="en-AU" dirty="0"/>
          </a:p>
        </p:txBody>
      </p:sp>
    </p:spTree>
    <p:extLst>
      <p:ext uri="{BB962C8B-B14F-4D97-AF65-F5344CB8AC3E}">
        <p14:creationId xmlns:p14="http://schemas.microsoft.com/office/powerpoint/2010/main" val="48748323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Box 8"/>
          <p:cNvSpPr txBox="1">
            <a:spLocks noChangeArrowheads="1"/>
          </p:cNvSpPr>
          <p:nvPr userDrawn="1"/>
        </p:nvSpPr>
        <p:spPr bwMode="auto">
          <a:xfrm>
            <a:off x="3924300" y="6511925"/>
            <a:ext cx="4714875"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dirty="0" smtClean="0">
                <a:solidFill>
                  <a:srgbClr val="009999"/>
                </a:solidFill>
              </a:rPr>
              <a:t>© 2013 State of NSW, Department of Education and Communities </a:t>
            </a:r>
          </a:p>
        </p:txBody>
      </p:sp>
      <p:sp>
        <p:nvSpPr>
          <p:cNvPr id="3" name="Date Placeholder 3"/>
          <p:cNvSpPr>
            <a:spLocks noGrp="1"/>
          </p:cNvSpPr>
          <p:nvPr>
            <p:ph type="dt" sz="half" idx="10"/>
          </p:nvPr>
        </p:nvSpPr>
        <p:spPr/>
        <p:txBody>
          <a:bodyPr/>
          <a:lstStyle>
            <a:lvl1pPr>
              <a:defRPr/>
            </a:lvl1pPr>
          </a:lstStyle>
          <a:p>
            <a:pPr>
              <a:defRPr/>
            </a:pPr>
            <a:fld id="{FCA7BBB0-0186-4957-A829-900EE465C6C1}" type="datetime1">
              <a:rPr lang="en-AU">
                <a:solidFill>
                  <a:prstClr val="black">
                    <a:tint val="75000"/>
                  </a:prstClr>
                </a:solidFill>
              </a:rPr>
              <a:pPr>
                <a:defRPr/>
              </a:pPr>
              <a:t>24/05/2013</a:t>
            </a:fld>
            <a:endParaRPr lang="en-AU">
              <a:solidFill>
                <a:prstClr val="black">
                  <a:tint val="75000"/>
                </a:prstClr>
              </a:solidFill>
            </a:endParaRPr>
          </a:p>
        </p:txBody>
      </p:sp>
      <p:sp>
        <p:nvSpPr>
          <p:cNvPr id="4" name="Footer Placeholder 4"/>
          <p:cNvSpPr>
            <a:spLocks noGrp="1"/>
          </p:cNvSpPr>
          <p:nvPr>
            <p:ph type="ftr" sz="quarter" idx="11"/>
          </p:nvPr>
        </p:nvSpPr>
        <p:spPr/>
        <p:txBody>
          <a:bodyPr/>
          <a:lstStyle>
            <a:lvl1pPr>
              <a:defRPr dirty="0"/>
            </a:lvl1pPr>
          </a:lstStyle>
          <a:p>
            <a:pPr>
              <a:defRPr/>
            </a:pPr>
            <a:endParaRPr lang="en-AU">
              <a:solidFill>
                <a:prstClr val="black">
                  <a:tint val="75000"/>
                </a:prstClr>
              </a:solidFill>
            </a:endParaRPr>
          </a:p>
        </p:txBody>
      </p:sp>
      <p:sp>
        <p:nvSpPr>
          <p:cNvPr id="5"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345BD5FE-E875-4068-89A6-54E5D0DF0612}" type="slidenum">
              <a:rPr lang="en-AU"/>
              <a:pPr>
                <a:defRPr/>
              </a:pPr>
              <a:t>‹#›</a:t>
            </a:fld>
            <a:endParaRPr lang="en-AU" dirty="0"/>
          </a:p>
        </p:txBody>
      </p:sp>
    </p:spTree>
    <p:extLst>
      <p:ext uri="{BB962C8B-B14F-4D97-AF65-F5344CB8AC3E}">
        <p14:creationId xmlns:p14="http://schemas.microsoft.com/office/powerpoint/2010/main" val="400322408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Communities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8CD4A764-6163-40E1-A170-45CC37F1FC57}" type="datetime1">
              <a:rPr lang="en-AU">
                <a:solidFill>
                  <a:prstClr val="black">
                    <a:tint val="75000"/>
                  </a:prstClr>
                </a:solidFill>
              </a:rPr>
              <a:pPr>
                <a:defRPr/>
              </a:pPr>
              <a:t>24/05/2013</a:t>
            </a:fld>
            <a:endParaRPr lang="en-AU">
              <a:solidFill>
                <a:prstClr val="black">
                  <a:tint val="75000"/>
                </a:prstClr>
              </a:solidFill>
            </a:endParaRPr>
          </a:p>
        </p:txBody>
      </p:sp>
      <p:sp>
        <p:nvSpPr>
          <p:cNvPr id="7"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8"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734B8924-7839-4BCB-9F34-FF513E4243D0}" type="slidenum">
              <a:rPr lang="en-AU"/>
              <a:pPr>
                <a:defRPr/>
              </a:pPr>
              <a:t>‹#›</a:t>
            </a:fld>
            <a:endParaRPr lang="en-AU" dirty="0"/>
          </a:p>
        </p:txBody>
      </p:sp>
    </p:spTree>
    <p:extLst>
      <p:ext uri="{BB962C8B-B14F-4D97-AF65-F5344CB8AC3E}">
        <p14:creationId xmlns:p14="http://schemas.microsoft.com/office/powerpoint/2010/main" val="160990376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Communities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AU"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0B8D0B19-3B3D-42B8-BDF3-07C2B4B3C926}" type="datetime1">
              <a:rPr lang="en-AU">
                <a:solidFill>
                  <a:prstClr val="black">
                    <a:tint val="75000"/>
                  </a:prstClr>
                </a:solidFill>
              </a:rPr>
              <a:pPr>
                <a:defRPr/>
              </a:pPr>
              <a:t>24/05/2013</a:t>
            </a:fld>
            <a:endParaRPr lang="en-AU">
              <a:solidFill>
                <a:prstClr val="black">
                  <a:tint val="75000"/>
                </a:prstClr>
              </a:solidFill>
            </a:endParaRPr>
          </a:p>
        </p:txBody>
      </p:sp>
      <p:sp>
        <p:nvSpPr>
          <p:cNvPr id="7"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8"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BC2924CA-F892-4ED0-9693-1FC08C143008}" type="slidenum">
              <a:rPr lang="en-AU"/>
              <a:pPr>
                <a:defRPr/>
              </a:pPr>
              <a:t>‹#›</a:t>
            </a:fld>
            <a:endParaRPr lang="en-AU" dirty="0"/>
          </a:p>
        </p:txBody>
      </p:sp>
    </p:spTree>
    <p:extLst>
      <p:ext uri="{BB962C8B-B14F-4D97-AF65-F5344CB8AC3E}">
        <p14:creationId xmlns:p14="http://schemas.microsoft.com/office/powerpoint/2010/main" val="205945798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TextBox 8"/>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Communities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3"/>
          <p:cNvSpPr>
            <a:spLocks noGrp="1"/>
          </p:cNvSpPr>
          <p:nvPr>
            <p:ph type="dt" sz="half" idx="10"/>
          </p:nvPr>
        </p:nvSpPr>
        <p:spPr/>
        <p:txBody>
          <a:bodyPr/>
          <a:lstStyle>
            <a:lvl1pPr>
              <a:defRPr/>
            </a:lvl1pPr>
          </a:lstStyle>
          <a:p>
            <a:pPr>
              <a:defRPr/>
            </a:pPr>
            <a:fld id="{55C152C3-707C-4DD3-87DE-0017F1ED9A88}" type="datetime1">
              <a:rPr lang="en-AU">
                <a:solidFill>
                  <a:prstClr val="black">
                    <a:tint val="75000"/>
                  </a:prstClr>
                </a:solidFill>
              </a:rPr>
              <a:pPr>
                <a:defRPr/>
              </a:pPr>
              <a:t>24/05/2013</a:t>
            </a:fld>
            <a:endParaRPr lang="en-AU">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7"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E9B6E36B-352D-4AA2-974A-1ED446BB1658}" type="slidenum">
              <a:rPr lang="en-AU"/>
              <a:pPr>
                <a:defRPr/>
              </a:pPr>
              <a:t>‹#›</a:t>
            </a:fld>
            <a:endParaRPr lang="en-AU" dirty="0"/>
          </a:p>
        </p:txBody>
      </p:sp>
    </p:spTree>
    <p:extLst>
      <p:ext uri="{BB962C8B-B14F-4D97-AF65-F5344CB8AC3E}">
        <p14:creationId xmlns:p14="http://schemas.microsoft.com/office/powerpoint/2010/main" val="197749252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TextBox 8"/>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Communities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3"/>
          <p:cNvSpPr>
            <a:spLocks noGrp="1"/>
          </p:cNvSpPr>
          <p:nvPr>
            <p:ph type="dt" sz="half" idx="10"/>
          </p:nvPr>
        </p:nvSpPr>
        <p:spPr/>
        <p:txBody>
          <a:bodyPr/>
          <a:lstStyle>
            <a:lvl1pPr>
              <a:defRPr/>
            </a:lvl1pPr>
          </a:lstStyle>
          <a:p>
            <a:pPr>
              <a:defRPr/>
            </a:pPr>
            <a:fld id="{6C285B03-5883-49C0-801A-A57F1ADF4605}" type="datetime1">
              <a:rPr lang="en-AU">
                <a:solidFill>
                  <a:prstClr val="black">
                    <a:tint val="75000"/>
                  </a:prstClr>
                </a:solidFill>
              </a:rPr>
              <a:pPr>
                <a:defRPr/>
              </a:pPr>
              <a:t>24/05/2013</a:t>
            </a:fld>
            <a:endParaRPr lang="en-AU">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7"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0CA84DE9-0892-455A-A229-0B898E7AB846}" type="slidenum">
              <a:rPr lang="en-AU"/>
              <a:pPr>
                <a:defRPr/>
              </a:pPr>
              <a:t>‹#›</a:t>
            </a:fld>
            <a:endParaRPr lang="en-AU" dirty="0"/>
          </a:p>
        </p:txBody>
      </p:sp>
    </p:spTree>
    <p:extLst>
      <p:ext uri="{BB962C8B-B14F-4D97-AF65-F5344CB8AC3E}">
        <p14:creationId xmlns:p14="http://schemas.microsoft.com/office/powerpoint/2010/main" val="352352849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TextBox 8"/>
          <p:cNvSpPr txBox="1">
            <a:spLocks noChangeArrowheads="1"/>
          </p:cNvSpPr>
          <p:nvPr userDrawn="1"/>
        </p:nvSpPr>
        <p:spPr bwMode="auto">
          <a:xfrm>
            <a:off x="4067175" y="6518275"/>
            <a:ext cx="43561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r>
              <a:rPr lang="en-AU" sz="1100" dirty="0" smtClean="0">
                <a:solidFill>
                  <a:srgbClr val="009999"/>
                </a:solidFill>
              </a:rPr>
              <a:t>© 2013 State of NSW, Department of  Education and Communities </a:t>
            </a:r>
          </a:p>
        </p:txBody>
      </p:sp>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AU" dirty="0"/>
          </a:p>
        </p:txBody>
      </p:sp>
      <p:sp>
        <p:nvSpPr>
          <p:cNvPr id="5" name="Date Placeholder 3"/>
          <p:cNvSpPr>
            <a:spLocks noGrp="1"/>
          </p:cNvSpPr>
          <p:nvPr>
            <p:ph type="dt" sz="half" idx="10"/>
          </p:nvPr>
        </p:nvSpPr>
        <p:spPr/>
        <p:txBody>
          <a:bodyPr/>
          <a:lstStyle>
            <a:lvl1pPr>
              <a:defRPr/>
            </a:lvl1pPr>
          </a:lstStyle>
          <a:p>
            <a:pPr>
              <a:defRPr/>
            </a:pPr>
            <a:fld id="{8BABAA4E-B5A7-481A-8334-7BA2EAF53692}" type="datetime1">
              <a:rPr lang="en-AU">
                <a:solidFill>
                  <a:prstClr val="black">
                    <a:tint val="75000"/>
                  </a:prstClr>
                </a:solidFill>
              </a:rPr>
              <a:pPr>
                <a:defRPr/>
              </a:pPr>
              <a:t>24/05/2013</a:t>
            </a:fld>
            <a:endParaRPr lang="en-AU">
              <a:solidFill>
                <a:prstClr val="black">
                  <a:tint val="75000"/>
                </a:prstClr>
              </a:solidFill>
            </a:endParaRPr>
          </a:p>
        </p:txBody>
      </p:sp>
      <p:sp>
        <p:nvSpPr>
          <p:cNvPr id="6" name="Footer Placeholder 4"/>
          <p:cNvSpPr>
            <a:spLocks noGrp="1"/>
          </p:cNvSpPr>
          <p:nvPr>
            <p:ph type="ftr" sz="quarter" idx="11"/>
          </p:nvPr>
        </p:nvSpPr>
        <p:spPr/>
        <p:txBody>
          <a:bodyPr/>
          <a:lstStyle>
            <a:lvl1pPr>
              <a:defRPr dirty="0" smtClean="0"/>
            </a:lvl1pPr>
          </a:lstStyle>
          <a:p>
            <a:pPr>
              <a:defRPr/>
            </a:pPr>
            <a:endParaRPr lang="en-AU">
              <a:solidFill>
                <a:prstClr val="black">
                  <a:tint val="75000"/>
                </a:prstClr>
              </a:solidFill>
            </a:endParaRPr>
          </a:p>
          <a:p>
            <a:pPr>
              <a:defRPr/>
            </a:pPr>
            <a:endParaRPr lang="en-AU">
              <a:solidFill>
                <a:prstClr val="black">
                  <a:tint val="75000"/>
                </a:prstClr>
              </a:solidFill>
            </a:endParaRPr>
          </a:p>
        </p:txBody>
      </p:sp>
      <p:sp>
        <p:nvSpPr>
          <p:cNvPr id="7"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51C4D647-3243-4B8C-99C3-8F920207A4A6}" type="slidenum">
              <a:rPr lang="en-AU"/>
              <a:pPr>
                <a:defRPr/>
              </a:pPr>
              <a:t>‹#›</a:t>
            </a:fld>
            <a:endParaRPr lang="en-AU" dirty="0"/>
          </a:p>
        </p:txBody>
      </p:sp>
    </p:spTree>
    <p:extLst>
      <p:ext uri="{BB962C8B-B14F-4D97-AF65-F5344CB8AC3E}">
        <p14:creationId xmlns:p14="http://schemas.microsoft.com/office/powerpoint/2010/main" val="349556614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extBox 8"/>
          <p:cNvSpPr txBox="1">
            <a:spLocks noChangeArrowheads="1"/>
          </p:cNvSpPr>
          <p:nvPr userDrawn="1"/>
        </p:nvSpPr>
        <p:spPr bwMode="auto">
          <a:xfrm>
            <a:off x="4356100" y="6381750"/>
            <a:ext cx="4283075"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dirty="0" smtClean="0">
                <a:solidFill>
                  <a:srgbClr val="009999"/>
                </a:solidFill>
              </a:rPr>
              <a:t>© 2013 State of NSW, Department of Education and Communities </a:t>
            </a:r>
          </a:p>
          <a:p>
            <a:pPr algn="r" eaLnBrk="1" fontAlgn="base" hangingPunct="1">
              <a:spcBef>
                <a:spcPct val="0"/>
              </a:spcBef>
              <a:spcAft>
                <a:spcPct val="0"/>
              </a:spcAft>
              <a:defRPr/>
            </a:pPr>
            <a:endParaRPr lang="en-AU" sz="1100" dirty="0" smtClean="0">
              <a:solidFill>
                <a:srgbClr val="009999"/>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3"/>
          <p:cNvSpPr>
            <a:spLocks noGrp="1"/>
          </p:cNvSpPr>
          <p:nvPr>
            <p:ph type="dt" sz="half" idx="10"/>
          </p:nvPr>
        </p:nvSpPr>
        <p:spPr/>
        <p:txBody>
          <a:bodyPr/>
          <a:lstStyle>
            <a:lvl1pPr>
              <a:defRPr/>
            </a:lvl1pPr>
          </a:lstStyle>
          <a:p>
            <a:pPr>
              <a:defRPr/>
            </a:pPr>
            <a:fld id="{FBA9844E-9BE0-49EF-9455-9A18CB7348D6}" type="datetime1">
              <a:rPr lang="en-AU">
                <a:solidFill>
                  <a:prstClr val="black">
                    <a:tint val="75000"/>
                  </a:prstClr>
                </a:solidFill>
              </a:rPr>
              <a:pPr>
                <a:defRPr/>
              </a:pPr>
              <a:t>24/05/2013</a:t>
            </a:fld>
            <a:endParaRPr lang="en-AU">
              <a:solidFill>
                <a:prstClr val="black">
                  <a:tint val="75000"/>
                </a:prstClr>
              </a:solidFill>
            </a:endParaRPr>
          </a:p>
        </p:txBody>
      </p:sp>
      <p:sp>
        <p:nvSpPr>
          <p:cNvPr id="6" name="Footer Placeholder 4"/>
          <p:cNvSpPr>
            <a:spLocks noGrp="1"/>
          </p:cNvSpPr>
          <p:nvPr>
            <p:ph type="ftr" sz="quarter" idx="11"/>
          </p:nvPr>
        </p:nvSpPr>
        <p:spPr/>
        <p:txBody>
          <a:bodyPr/>
          <a:lstStyle>
            <a:lvl1pPr>
              <a:defRPr dirty="0"/>
            </a:lvl1pPr>
          </a:lstStyle>
          <a:p>
            <a:pPr>
              <a:defRPr/>
            </a:pPr>
            <a:endParaRPr lang="en-AU">
              <a:solidFill>
                <a:prstClr val="black">
                  <a:tint val="75000"/>
                </a:prstClr>
              </a:solidFill>
            </a:endParaRPr>
          </a:p>
        </p:txBody>
      </p:sp>
      <p:sp>
        <p:nvSpPr>
          <p:cNvPr id="7"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427D9B0B-D980-4320-B9F6-AD59E3628B23}" type="slidenum">
              <a:rPr lang="en-AU"/>
              <a:pPr>
                <a:defRPr/>
              </a:pPr>
              <a:t>‹#›</a:t>
            </a:fld>
            <a:endParaRPr lang="en-AU" dirty="0"/>
          </a:p>
        </p:txBody>
      </p:sp>
    </p:spTree>
    <p:extLst>
      <p:ext uri="{BB962C8B-B14F-4D97-AF65-F5344CB8AC3E}">
        <p14:creationId xmlns:p14="http://schemas.microsoft.com/office/powerpoint/2010/main" val="231462860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TextBox 8"/>
          <p:cNvSpPr txBox="1">
            <a:spLocks noChangeArrowheads="1"/>
          </p:cNvSpPr>
          <p:nvPr userDrawn="1"/>
        </p:nvSpPr>
        <p:spPr bwMode="auto">
          <a:xfrm>
            <a:off x="4211638" y="6430963"/>
            <a:ext cx="44148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dirty="0" smtClean="0">
                <a:solidFill>
                  <a:srgbClr val="009999"/>
                </a:solidFill>
              </a:rPr>
              <a:t>© 2013 State of NSW, Department of Education and Communities </a:t>
            </a:r>
          </a:p>
          <a:p>
            <a:pPr algn="r" eaLnBrk="1" fontAlgn="base" hangingPunct="1">
              <a:spcBef>
                <a:spcPct val="0"/>
              </a:spcBef>
              <a:spcAft>
                <a:spcPct val="0"/>
              </a:spcAft>
              <a:defRPr/>
            </a:pPr>
            <a:endParaRPr lang="en-AU" sz="1100" dirty="0" smtClean="0">
              <a:solidFill>
                <a:srgbClr val="009999"/>
              </a:solidFill>
            </a:endParaRP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3CD07DB-6C12-4C79-AC9F-937FF9664479}" type="datetime1">
              <a:rPr lang="en-AU">
                <a:solidFill>
                  <a:prstClr val="black">
                    <a:tint val="75000"/>
                  </a:prstClr>
                </a:solidFill>
              </a:rPr>
              <a:pPr>
                <a:defRPr/>
              </a:pPr>
              <a:t>24/05/2013</a:t>
            </a:fld>
            <a:endParaRPr lang="en-AU">
              <a:solidFill>
                <a:prstClr val="black">
                  <a:tint val="75000"/>
                </a:prstClr>
              </a:solidFill>
            </a:endParaRPr>
          </a:p>
        </p:txBody>
      </p:sp>
      <p:sp>
        <p:nvSpPr>
          <p:cNvPr id="6" name="Footer Placeholder 4"/>
          <p:cNvSpPr>
            <a:spLocks noGrp="1"/>
          </p:cNvSpPr>
          <p:nvPr>
            <p:ph type="ftr" sz="quarter" idx="11"/>
          </p:nvPr>
        </p:nvSpPr>
        <p:spPr/>
        <p:txBody>
          <a:bodyPr/>
          <a:lstStyle>
            <a:lvl1pPr>
              <a:defRPr dirty="0"/>
            </a:lvl1pPr>
          </a:lstStyle>
          <a:p>
            <a:pPr>
              <a:defRPr/>
            </a:pPr>
            <a:endParaRPr lang="en-AU">
              <a:solidFill>
                <a:prstClr val="black">
                  <a:tint val="75000"/>
                </a:prstClr>
              </a:solidFill>
            </a:endParaRPr>
          </a:p>
        </p:txBody>
      </p:sp>
      <p:sp>
        <p:nvSpPr>
          <p:cNvPr id="7"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94719185-9634-4C55-94D4-47664B52AF4C}" type="slidenum">
              <a:rPr lang="en-AU"/>
              <a:pPr>
                <a:defRPr/>
              </a:pPr>
              <a:t>‹#›</a:t>
            </a:fld>
            <a:endParaRPr lang="en-AU" dirty="0"/>
          </a:p>
        </p:txBody>
      </p:sp>
    </p:spTree>
    <p:extLst>
      <p:ext uri="{BB962C8B-B14F-4D97-AF65-F5344CB8AC3E}">
        <p14:creationId xmlns:p14="http://schemas.microsoft.com/office/powerpoint/2010/main" val="4175986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0F1E50-1454-4373-AF77-6978CE069FDE}" type="datetimeFigureOut">
              <a:rPr lang="en-AU" smtClean="0"/>
              <a:t>24/05/2013</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AAA7428E-3357-40B3-BF0B-8A6DFB598CB0}" type="slidenum">
              <a:rPr lang="en-AU" smtClean="0"/>
              <a:t>‹#›</a:t>
            </a:fld>
            <a:endParaRPr lang="en-AU"/>
          </a:p>
        </p:txBody>
      </p:sp>
    </p:spTree>
    <p:extLst>
      <p:ext uri="{BB962C8B-B14F-4D97-AF65-F5344CB8AC3E}">
        <p14:creationId xmlns:p14="http://schemas.microsoft.com/office/powerpoint/2010/main" val="49013473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3833813" y="6511925"/>
            <a:ext cx="47879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dirty="0" smtClean="0">
                <a:solidFill>
                  <a:srgbClr val="009999"/>
                </a:solidFill>
              </a:rPr>
              <a:t>© State of NSW, Department of Education and Communities </a:t>
            </a: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Date Placeholder 3"/>
          <p:cNvSpPr>
            <a:spLocks noGrp="1"/>
          </p:cNvSpPr>
          <p:nvPr>
            <p:ph type="dt" sz="half" idx="10"/>
          </p:nvPr>
        </p:nvSpPr>
        <p:spPr/>
        <p:txBody>
          <a:bodyPr/>
          <a:lstStyle>
            <a:lvl1pPr>
              <a:defRPr/>
            </a:lvl1pPr>
          </a:lstStyle>
          <a:p>
            <a:pPr>
              <a:defRPr/>
            </a:pPr>
            <a:fld id="{FA2A1045-07F2-401E-BD18-4B65443CE27D}" type="datetime1">
              <a:rPr lang="en-AU">
                <a:solidFill>
                  <a:prstClr val="black">
                    <a:tint val="75000"/>
                  </a:prstClr>
                </a:solidFill>
              </a:rPr>
              <a:pPr>
                <a:defRPr/>
              </a:pPr>
              <a:t>24/05/2013</a:t>
            </a:fld>
            <a:endParaRPr lang="en-AU">
              <a:solidFill>
                <a:prstClr val="black">
                  <a:tint val="75000"/>
                </a:prstClr>
              </a:solidFill>
            </a:endParaRPr>
          </a:p>
        </p:txBody>
      </p:sp>
      <p:sp>
        <p:nvSpPr>
          <p:cNvPr id="7" name="Footer Placeholder 4"/>
          <p:cNvSpPr>
            <a:spLocks noGrp="1"/>
          </p:cNvSpPr>
          <p:nvPr>
            <p:ph type="ftr" sz="quarter" idx="11"/>
          </p:nvPr>
        </p:nvSpPr>
        <p:spPr/>
        <p:txBody>
          <a:bodyPr/>
          <a:lstStyle>
            <a:lvl1pPr>
              <a:defRPr dirty="0"/>
            </a:lvl1pPr>
          </a:lstStyle>
          <a:p>
            <a:pPr>
              <a:defRPr/>
            </a:pPr>
            <a:endParaRPr lang="en-AU">
              <a:solidFill>
                <a:prstClr val="black">
                  <a:tint val="75000"/>
                </a:prstClr>
              </a:solidFill>
            </a:endParaRPr>
          </a:p>
        </p:txBody>
      </p:sp>
      <p:sp>
        <p:nvSpPr>
          <p:cNvPr id="8"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BD63889A-486E-4FD7-A3D0-09CD29B6E77B}" type="slidenum">
              <a:rPr lang="en-AU"/>
              <a:pPr>
                <a:defRPr/>
              </a:pPr>
              <a:t>‹#›</a:t>
            </a:fld>
            <a:endParaRPr lang="en-AU" dirty="0"/>
          </a:p>
        </p:txBody>
      </p:sp>
    </p:spTree>
    <p:extLst>
      <p:ext uri="{BB962C8B-B14F-4D97-AF65-F5344CB8AC3E}">
        <p14:creationId xmlns:p14="http://schemas.microsoft.com/office/powerpoint/2010/main" val="361779767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TextBox 8"/>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Training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8" name="Date Placeholder 3"/>
          <p:cNvSpPr>
            <a:spLocks noGrp="1"/>
          </p:cNvSpPr>
          <p:nvPr>
            <p:ph type="dt" sz="half" idx="10"/>
          </p:nvPr>
        </p:nvSpPr>
        <p:spPr/>
        <p:txBody>
          <a:bodyPr/>
          <a:lstStyle>
            <a:lvl1pPr>
              <a:defRPr/>
            </a:lvl1pPr>
          </a:lstStyle>
          <a:p>
            <a:pPr>
              <a:defRPr/>
            </a:pPr>
            <a:fld id="{B07AE07F-052A-42A8-88D5-7EB00A475515}" type="datetime1">
              <a:rPr lang="en-AU">
                <a:solidFill>
                  <a:prstClr val="black">
                    <a:tint val="75000"/>
                  </a:prstClr>
                </a:solidFill>
              </a:rPr>
              <a:pPr>
                <a:defRPr/>
              </a:pPr>
              <a:t>24/05/2013</a:t>
            </a:fld>
            <a:endParaRPr lang="en-AU">
              <a:solidFill>
                <a:prstClr val="black">
                  <a:tint val="75000"/>
                </a:prstClr>
              </a:solidFill>
            </a:endParaRPr>
          </a:p>
        </p:txBody>
      </p:sp>
      <p:sp>
        <p:nvSpPr>
          <p:cNvPr id="9"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10"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373C0E1D-5E89-4670-9DEB-52A4F15A6C29}" type="slidenum">
              <a:rPr lang="en-AU"/>
              <a:pPr>
                <a:defRPr/>
              </a:pPr>
              <a:t>‹#›</a:t>
            </a:fld>
            <a:endParaRPr lang="en-AU" dirty="0"/>
          </a:p>
        </p:txBody>
      </p:sp>
    </p:spTree>
    <p:extLst>
      <p:ext uri="{BB962C8B-B14F-4D97-AF65-F5344CB8AC3E}">
        <p14:creationId xmlns:p14="http://schemas.microsoft.com/office/powerpoint/2010/main" val="204663831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TextBox 8"/>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Communities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Title 1"/>
          <p:cNvSpPr>
            <a:spLocks noGrp="1"/>
          </p:cNvSpPr>
          <p:nvPr>
            <p:ph type="title"/>
          </p:nvPr>
        </p:nvSpPr>
        <p:spPr/>
        <p:txBody>
          <a:bodyPr/>
          <a:lstStyle/>
          <a:p>
            <a:r>
              <a:rPr lang="en-US" smtClean="0"/>
              <a:t>Click to edit Master title style</a:t>
            </a:r>
            <a:endParaRPr lang="en-AU"/>
          </a:p>
        </p:txBody>
      </p:sp>
      <p:sp>
        <p:nvSpPr>
          <p:cNvPr id="4" name="Date Placeholder 3"/>
          <p:cNvSpPr>
            <a:spLocks noGrp="1"/>
          </p:cNvSpPr>
          <p:nvPr>
            <p:ph type="dt" sz="half" idx="10"/>
          </p:nvPr>
        </p:nvSpPr>
        <p:spPr/>
        <p:txBody>
          <a:bodyPr/>
          <a:lstStyle>
            <a:lvl1pPr>
              <a:defRPr/>
            </a:lvl1pPr>
          </a:lstStyle>
          <a:p>
            <a:pPr>
              <a:defRPr/>
            </a:pPr>
            <a:fld id="{0AD3A637-4DAC-4814-8F3D-1FFC8BA0E731}" type="datetime1">
              <a:rPr lang="en-AU">
                <a:solidFill>
                  <a:prstClr val="black">
                    <a:tint val="75000"/>
                  </a:prstClr>
                </a:solidFill>
              </a:rPr>
              <a:pPr>
                <a:defRPr/>
              </a:pPr>
              <a:t>24/05/2013</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6"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5B960674-6FFD-4B78-8D2F-4BBD3914A419}" type="slidenum">
              <a:rPr lang="en-AU"/>
              <a:pPr>
                <a:defRPr/>
              </a:pPr>
              <a:t>‹#›</a:t>
            </a:fld>
            <a:endParaRPr lang="en-AU" dirty="0"/>
          </a:p>
        </p:txBody>
      </p:sp>
    </p:spTree>
    <p:extLst>
      <p:ext uri="{BB962C8B-B14F-4D97-AF65-F5344CB8AC3E}">
        <p14:creationId xmlns:p14="http://schemas.microsoft.com/office/powerpoint/2010/main" val="44401775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Box 8"/>
          <p:cNvSpPr txBox="1">
            <a:spLocks noChangeArrowheads="1"/>
          </p:cNvSpPr>
          <p:nvPr userDrawn="1"/>
        </p:nvSpPr>
        <p:spPr bwMode="auto">
          <a:xfrm>
            <a:off x="3924300" y="6511925"/>
            <a:ext cx="4714875"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dirty="0" smtClean="0">
                <a:solidFill>
                  <a:srgbClr val="009999"/>
                </a:solidFill>
              </a:rPr>
              <a:t>© 2013 State of NSW, Department of Education and Communities </a:t>
            </a:r>
          </a:p>
        </p:txBody>
      </p:sp>
      <p:sp>
        <p:nvSpPr>
          <p:cNvPr id="3" name="Date Placeholder 3"/>
          <p:cNvSpPr>
            <a:spLocks noGrp="1"/>
          </p:cNvSpPr>
          <p:nvPr>
            <p:ph type="dt" sz="half" idx="10"/>
          </p:nvPr>
        </p:nvSpPr>
        <p:spPr/>
        <p:txBody>
          <a:bodyPr/>
          <a:lstStyle>
            <a:lvl1pPr>
              <a:defRPr/>
            </a:lvl1pPr>
          </a:lstStyle>
          <a:p>
            <a:pPr>
              <a:defRPr/>
            </a:pPr>
            <a:fld id="{FCA7BBB0-0186-4957-A829-900EE465C6C1}" type="datetime1">
              <a:rPr lang="en-AU">
                <a:solidFill>
                  <a:prstClr val="black">
                    <a:tint val="75000"/>
                  </a:prstClr>
                </a:solidFill>
              </a:rPr>
              <a:pPr>
                <a:defRPr/>
              </a:pPr>
              <a:t>24/05/2013</a:t>
            </a:fld>
            <a:endParaRPr lang="en-AU">
              <a:solidFill>
                <a:prstClr val="black">
                  <a:tint val="75000"/>
                </a:prstClr>
              </a:solidFill>
            </a:endParaRPr>
          </a:p>
        </p:txBody>
      </p:sp>
      <p:sp>
        <p:nvSpPr>
          <p:cNvPr id="4" name="Footer Placeholder 4"/>
          <p:cNvSpPr>
            <a:spLocks noGrp="1"/>
          </p:cNvSpPr>
          <p:nvPr>
            <p:ph type="ftr" sz="quarter" idx="11"/>
          </p:nvPr>
        </p:nvSpPr>
        <p:spPr/>
        <p:txBody>
          <a:bodyPr/>
          <a:lstStyle>
            <a:lvl1pPr>
              <a:defRPr dirty="0"/>
            </a:lvl1pPr>
          </a:lstStyle>
          <a:p>
            <a:pPr>
              <a:defRPr/>
            </a:pPr>
            <a:endParaRPr lang="en-AU">
              <a:solidFill>
                <a:prstClr val="black">
                  <a:tint val="75000"/>
                </a:prstClr>
              </a:solidFill>
            </a:endParaRPr>
          </a:p>
        </p:txBody>
      </p:sp>
      <p:sp>
        <p:nvSpPr>
          <p:cNvPr id="5"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345BD5FE-E875-4068-89A6-54E5D0DF0612}" type="slidenum">
              <a:rPr lang="en-AU"/>
              <a:pPr>
                <a:defRPr/>
              </a:pPr>
              <a:t>‹#›</a:t>
            </a:fld>
            <a:endParaRPr lang="en-AU" dirty="0"/>
          </a:p>
        </p:txBody>
      </p:sp>
    </p:spTree>
    <p:extLst>
      <p:ext uri="{BB962C8B-B14F-4D97-AF65-F5344CB8AC3E}">
        <p14:creationId xmlns:p14="http://schemas.microsoft.com/office/powerpoint/2010/main" val="194566189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Communities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8CD4A764-6163-40E1-A170-45CC37F1FC57}" type="datetime1">
              <a:rPr lang="en-AU">
                <a:solidFill>
                  <a:prstClr val="black">
                    <a:tint val="75000"/>
                  </a:prstClr>
                </a:solidFill>
              </a:rPr>
              <a:pPr>
                <a:defRPr/>
              </a:pPr>
              <a:t>24/05/2013</a:t>
            </a:fld>
            <a:endParaRPr lang="en-AU">
              <a:solidFill>
                <a:prstClr val="black">
                  <a:tint val="75000"/>
                </a:prstClr>
              </a:solidFill>
            </a:endParaRPr>
          </a:p>
        </p:txBody>
      </p:sp>
      <p:sp>
        <p:nvSpPr>
          <p:cNvPr id="7"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8"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734B8924-7839-4BCB-9F34-FF513E4243D0}" type="slidenum">
              <a:rPr lang="en-AU"/>
              <a:pPr>
                <a:defRPr/>
              </a:pPr>
              <a:t>‹#›</a:t>
            </a:fld>
            <a:endParaRPr lang="en-AU" dirty="0"/>
          </a:p>
        </p:txBody>
      </p:sp>
    </p:spTree>
    <p:extLst>
      <p:ext uri="{BB962C8B-B14F-4D97-AF65-F5344CB8AC3E}">
        <p14:creationId xmlns:p14="http://schemas.microsoft.com/office/powerpoint/2010/main" val="70116655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Communities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AU"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0B8D0B19-3B3D-42B8-BDF3-07C2B4B3C926}" type="datetime1">
              <a:rPr lang="en-AU">
                <a:solidFill>
                  <a:prstClr val="black">
                    <a:tint val="75000"/>
                  </a:prstClr>
                </a:solidFill>
              </a:rPr>
              <a:pPr>
                <a:defRPr/>
              </a:pPr>
              <a:t>24/05/2013</a:t>
            </a:fld>
            <a:endParaRPr lang="en-AU">
              <a:solidFill>
                <a:prstClr val="black">
                  <a:tint val="75000"/>
                </a:prstClr>
              </a:solidFill>
            </a:endParaRPr>
          </a:p>
        </p:txBody>
      </p:sp>
      <p:sp>
        <p:nvSpPr>
          <p:cNvPr id="7"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8"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BC2924CA-F892-4ED0-9693-1FC08C143008}" type="slidenum">
              <a:rPr lang="en-AU"/>
              <a:pPr>
                <a:defRPr/>
              </a:pPr>
              <a:t>‹#›</a:t>
            </a:fld>
            <a:endParaRPr lang="en-AU" dirty="0"/>
          </a:p>
        </p:txBody>
      </p:sp>
    </p:spTree>
    <p:extLst>
      <p:ext uri="{BB962C8B-B14F-4D97-AF65-F5344CB8AC3E}">
        <p14:creationId xmlns:p14="http://schemas.microsoft.com/office/powerpoint/2010/main" val="296894579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TextBox 8"/>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Communities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3"/>
          <p:cNvSpPr>
            <a:spLocks noGrp="1"/>
          </p:cNvSpPr>
          <p:nvPr>
            <p:ph type="dt" sz="half" idx="10"/>
          </p:nvPr>
        </p:nvSpPr>
        <p:spPr/>
        <p:txBody>
          <a:bodyPr/>
          <a:lstStyle>
            <a:lvl1pPr>
              <a:defRPr/>
            </a:lvl1pPr>
          </a:lstStyle>
          <a:p>
            <a:pPr>
              <a:defRPr/>
            </a:pPr>
            <a:fld id="{55C152C3-707C-4DD3-87DE-0017F1ED9A88}" type="datetime1">
              <a:rPr lang="en-AU">
                <a:solidFill>
                  <a:prstClr val="black">
                    <a:tint val="75000"/>
                  </a:prstClr>
                </a:solidFill>
              </a:rPr>
              <a:pPr>
                <a:defRPr/>
              </a:pPr>
              <a:t>24/05/2013</a:t>
            </a:fld>
            <a:endParaRPr lang="en-AU">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7"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E9B6E36B-352D-4AA2-974A-1ED446BB1658}" type="slidenum">
              <a:rPr lang="en-AU"/>
              <a:pPr>
                <a:defRPr/>
              </a:pPr>
              <a:t>‹#›</a:t>
            </a:fld>
            <a:endParaRPr lang="en-AU" dirty="0"/>
          </a:p>
        </p:txBody>
      </p:sp>
    </p:spTree>
    <p:extLst>
      <p:ext uri="{BB962C8B-B14F-4D97-AF65-F5344CB8AC3E}">
        <p14:creationId xmlns:p14="http://schemas.microsoft.com/office/powerpoint/2010/main" val="260406478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TextBox 8"/>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Communities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3"/>
          <p:cNvSpPr>
            <a:spLocks noGrp="1"/>
          </p:cNvSpPr>
          <p:nvPr>
            <p:ph type="dt" sz="half" idx="10"/>
          </p:nvPr>
        </p:nvSpPr>
        <p:spPr/>
        <p:txBody>
          <a:bodyPr/>
          <a:lstStyle>
            <a:lvl1pPr>
              <a:defRPr/>
            </a:lvl1pPr>
          </a:lstStyle>
          <a:p>
            <a:pPr>
              <a:defRPr/>
            </a:pPr>
            <a:fld id="{6C285B03-5883-49C0-801A-A57F1ADF4605}" type="datetime1">
              <a:rPr lang="en-AU">
                <a:solidFill>
                  <a:prstClr val="black">
                    <a:tint val="75000"/>
                  </a:prstClr>
                </a:solidFill>
              </a:rPr>
              <a:pPr>
                <a:defRPr/>
              </a:pPr>
              <a:t>24/05/2013</a:t>
            </a:fld>
            <a:endParaRPr lang="en-AU">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7"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0CA84DE9-0892-455A-A229-0B898E7AB846}" type="slidenum">
              <a:rPr lang="en-AU"/>
              <a:pPr>
                <a:defRPr/>
              </a:pPr>
              <a:t>‹#›</a:t>
            </a:fld>
            <a:endParaRPr lang="en-AU" dirty="0"/>
          </a:p>
        </p:txBody>
      </p:sp>
    </p:spTree>
    <p:extLst>
      <p:ext uri="{BB962C8B-B14F-4D97-AF65-F5344CB8AC3E}">
        <p14:creationId xmlns:p14="http://schemas.microsoft.com/office/powerpoint/2010/main" val="104315359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TextBox 8"/>
          <p:cNvSpPr txBox="1">
            <a:spLocks noChangeArrowheads="1"/>
          </p:cNvSpPr>
          <p:nvPr userDrawn="1"/>
        </p:nvSpPr>
        <p:spPr bwMode="auto">
          <a:xfrm>
            <a:off x="4067175" y="6518275"/>
            <a:ext cx="43561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r>
              <a:rPr lang="en-AU" sz="1100" dirty="0" smtClean="0">
                <a:solidFill>
                  <a:srgbClr val="009999"/>
                </a:solidFill>
              </a:rPr>
              <a:t>© 2013 State of NSW, Department of  Education and Communities </a:t>
            </a:r>
          </a:p>
        </p:txBody>
      </p:sp>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AU" dirty="0"/>
          </a:p>
        </p:txBody>
      </p:sp>
      <p:sp>
        <p:nvSpPr>
          <p:cNvPr id="5" name="Date Placeholder 3"/>
          <p:cNvSpPr>
            <a:spLocks noGrp="1"/>
          </p:cNvSpPr>
          <p:nvPr>
            <p:ph type="dt" sz="half" idx="10"/>
          </p:nvPr>
        </p:nvSpPr>
        <p:spPr/>
        <p:txBody>
          <a:bodyPr/>
          <a:lstStyle>
            <a:lvl1pPr>
              <a:defRPr/>
            </a:lvl1pPr>
          </a:lstStyle>
          <a:p>
            <a:pPr>
              <a:defRPr/>
            </a:pPr>
            <a:fld id="{8BABAA4E-B5A7-481A-8334-7BA2EAF53692}" type="datetime1">
              <a:rPr lang="en-AU">
                <a:solidFill>
                  <a:prstClr val="black">
                    <a:tint val="75000"/>
                  </a:prstClr>
                </a:solidFill>
              </a:rPr>
              <a:pPr>
                <a:defRPr/>
              </a:pPr>
              <a:t>24/05/2013</a:t>
            </a:fld>
            <a:endParaRPr lang="en-AU">
              <a:solidFill>
                <a:prstClr val="black">
                  <a:tint val="75000"/>
                </a:prstClr>
              </a:solidFill>
            </a:endParaRPr>
          </a:p>
        </p:txBody>
      </p:sp>
      <p:sp>
        <p:nvSpPr>
          <p:cNvPr id="6" name="Footer Placeholder 4"/>
          <p:cNvSpPr>
            <a:spLocks noGrp="1"/>
          </p:cNvSpPr>
          <p:nvPr>
            <p:ph type="ftr" sz="quarter" idx="11"/>
          </p:nvPr>
        </p:nvSpPr>
        <p:spPr/>
        <p:txBody>
          <a:bodyPr/>
          <a:lstStyle>
            <a:lvl1pPr>
              <a:defRPr dirty="0" smtClean="0"/>
            </a:lvl1pPr>
          </a:lstStyle>
          <a:p>
            <a:pPr>
              <a:defRPr/>
            </a:pPr>
            <a:endParaRPr lang="en-AU">
              <a:solidFill>
                <a:prstClr val="black">
                  <a:tint val="75000"/>
                </a:prstClr>
              </a:solidFill>
            </a:endParaRPr>
          </a:p>
          <a:p>
            <a:pPr>
              <a:defRPr/>
            </a:pPr>
            <a:endParaRPr lang="en-AU">
              <a:solidFill>
                <a:prstClr val="black">
                  <a:tint val="75000"/>
                </a:prstClr>
              </a:solidFill>
            </a:endParaRPr>
          </a:p>
        </p:txBody>
      </p:sp>
      <p:sp>
        <p:nvSpPr>
          <p:cNvPr id="7"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51C4D647-3243-4B8C-99C3-8F920207A4A6}" type="slidenum">
              <a:rPr lang="en-AU"/>
              <a:pPr>
                <a:defRPr/>
              </a:pPr>
              <a:t>‹#›</a:t>
            </a:fld>
            <a:endParaRPr lang="en-AU" dirty="0"/>
          </a:p>
        </p:txBody>
      </p:sp>
    </p:spTree>
    <p:extLst>
      <p:ext uri="{BB962C8B-B14F-4D97-AF65-F5344CB8AC3E}">
        <p14:creationId xmlns:p14="http://schemas.microsoft.com/office/powerpoint/2010/main" val="302964567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extBox 8"/>
          <p:cNvSpPr txBox="1">
            <a:spLocks noChangeArrowheads="1"/>
          </p:cNvSpPr>
          <p:nvPr userDrawn="1"/>
        </p:nvSpPr>
        <p:spPr bwMode="auto">
          <a:xfrm>
            <a:off x="4356100" y="6381750"/>
            <a:ext cx="4283075"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dirty="0" smtClean="0">
                <a:solidFill>
                  <a:srgbClr val="009999"/>
                </a:solidFill>
              </a:rPr>
              <a:t>© 2013 State of NSW, Department of Education and Communities </a:t>
            </a:r>
          </a:p>
          <a:p>
            <a:pPr algn="r" eaLnBrk="1" fontAlgn="base" hangingPunct="1">
              <a:spcBef>
                <a:spcPct val="0"/>
              </a:spcBef>
              <a:spcAft>
                <a:spcPct val="0"/>
              </a:spcAft>
              <a:defRPr/>
            </a:pPr>
            <a:endParaRPr lang="en-AU" sz="1100" dirty="0" smtClean="0">
              <a:solidFill>
                <a:srgbClr val="009999"/>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3"/>
          <p:cNvSpPr>
            <a:spLocks noGrp="1"/>
          </p:cNvSpPr>
          <p:nvPr>
            <p:ph type="dt" sz="half" idx="10"/>
          </p:nvPr>
        </p:nvSpPr>
        <p:spPr/>
        <p:txBody>
          <a:bodyPr/>
          <a:lstStyle>
            <a:lvl1pPr>
              <a:defRPr/>
            </a:lvl1pPr>
          </a:lstStyle>
          <a:p>
            <a:pPr>
              <a:defRPr/>
            </a:pPr>
            <a:fld id="{FBA9844E-9BE0-49EF-9455-9A18CB7348D6}" type="datetime1">
              <a:rPr lang="en-AU">
                <a:solidFill>
                  <a:prstClr val="black">
                    <a:tint val="75000"/>
                  </a:prstClr>
                </a:solidFill>
              </a:rPr>
              <a:pPr>
                <a:defRPr/>
              </a:pPr>
              <a:t>24/05/2013</a:t>
            </a:fld>
            <a:endParaRPr lang="en-AU">
              <a:solidFill>
                <a:prstClr val="black">
                  <a:tint val="75000"/>
                </a:prstClr>
              </a:solidFill>
            </a:endParaRPr>
          </a:p>
        </p:txBody>
      </p:sp>
      <p:sp>
        <p:nvSpPr>
          <p:cNvPr id="6" name="Footer Placeholder 4"/>
          <p:cNvSpPr>
            <a:spLocks noGrp="1"/>
          </p:cNvSpPr>
          <p:nvPr>
            <p:ph type="ftr" sz="quarter" idx="11"/>
          </p:nvPr>
        </p:nvSpPr>
        <p:spPr/>
        <p:txBody>
          <a:bodyPr/>
          <a:lstStyle>
            <a:lvl1pPr>
              <a:defRPr dirty="0"/>
            </a:lvl1pPr>
          </a:lstStyle>
          <a:p>
            <a:pPr>
              <a:defRPr/>
            </a:pPr>
            <a:endParaRPr lang="en-AU">
              <a:solidFill>
                <a:prstClr val="black">
                  <a:tint val="75000"/>
                </a:prstClr>
              </a:solidFill>
            </a:endParaRPr>
          </a:p>
        </p:txBody>
      </p:sp>
      <p:sp>
        <p:nvSpPr>
          <p:cNvPr id="7"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427D9B0B-D980-4320-B9F6-AD59E3628B23}" type="slidenum">
              <a:rPr lang="en-AU"/>
              <a:pPr>
                <a:defRPr/>
              </a:pPr>
              <a:t>‹#›</a:t>
            </a:fld>
            <a:endParaRPr lang="en-AU" dirty="0"/>
          </a:p>
        </p:txBody>
      </p:sp>
    </p:spTree>
    <p:extLst>
      <p:ext uri="{BB962C8B-B14F-4D97-AF65-F5344CB8AC3E}">
        <p14:creationId xmlns:p14="http://schemas.microsoft.com/office/powerpoint/2010/main" val="2664344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0F1E50-1454-4373-AF77-6978CE069FDE}" type="datetimeFigureOut">
              <a:rPr lang="en-AU" smtClean="0"/>
              <a:t>24/05/2013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AA7428E-3357-40B3-BF0B-8A6DFB598CB0}" type="slidenum">
              <a:rPr lang="en-AU" smtClean="0"/>
              <a:t>‹#›</a:t>
            </a:fld>
            <a:endParaRPr lang="en-AU"/>
          </a:p>
        </p:txBody>
      </p:sp>
    </p:spTree>
    <p:extLst>
      <p:ext uri="{BB962C8B-B14F-4D97-AF65-F5344CB8AC3E}">
        <p14:creationId xmlns:p14="http://schemas.microsoft.com/office/powerpoint/2010/main" val="221970490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TextBox 8"/>
          <p:cNvSpPr txBox="1">
            <a:spLocks noChangeArrowheads="1"/>
          </p:cNvSpPr>
          <p:nvPr userDrawn="1"/>
        </p:nvSpPr>
        <p:spPr bwMode="auto">
          <a:xfrm>
            <a:off x="4211638" y="6430963"/>
            <a:ext cx="44148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dirty="0" smtClean="0">
                <a:solidFill>
                  <a:srgbClr val="009999"/>
                </a:solidFill>
              </a:rPr>
              <a:t>© 2013 State of NSW, Department of Education and Communities </a:t>
            </a:r>
          </a:p>
          <a:p>
            <a:pPr algn="r" eaLnBrk="1" fontAlgn="base" hangingPunct="1">
              <a:spcBef>
                <a:spcPct val="0"/>
              </a:spcBef>
              <a:spcAft>
                <a:spcPct val="0"/>
              </a:spcAft>
              <a:defRPr/>
            </a:pPr>
            <a:endParaRPr lang="en-AU" sz="1100" dirty="0" smtClean="0">
              <a:solidFill>
                <a:srgbClr val="009999"/>
              </a:solidFill>
            </a:endParaRP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3CD07DB-6C12-4C79-AC9F-937FF9664479}" type="datetime1">
              <a:rPr lang="en-AU">
                <a:solidFill>
                  <a:prstClr val="black">
                    <a:tint val="75000"/>
                  </a:prstClr>
                </a:solidFill>
              </a:rPr>
              <a:pPr>
                <a:defRPr/>
              </a:pPr>
              <a:t>24/05/2013</a:t>
            </a:fld>
            <a:endParaRPr lang="en-AU">
              <a:solidFill>
                <a:prstClr val="black">
                  <a:tint val="75000"/>
                </a:prstClr>
              </a:solidFill>
            </a:endParaRPr>
          </a:p>
        </p:txBody>
      </p:sp>
      <p:sp>
        <p:nvSpPr>
          <p:cNvPr id="6" name="Footer Placeholder 4"/>
          <p:cNvSpPr>
            <a:spLocks noGrp="1"/>
          </p:cNvSpPr>
          <p:nvPr>
            <p:ph type="ftr" sz="quarter" idx="11"/>
          </p:nvPr>
        </p:nvSpPr>
        <p:spPr/>
        <p:txBody>
          <a:bodyPr/>
          <a:lstStyle>
            <a:lvl1pPr>
              <a:defRPr dirty="0"/>
            </a:lvl1pPr>
          </a:lstStyle>
          <a:p>
            <a:pPr>
              <a:defRPr/>
            </a:pPr>
            <a:endParaRPr lang="en-AU">
              <a:solidFill>
                <a:prstClr val="black">
                  <a:tint val="75000"/>
                </a:prstClr>
              </a:solidFill>
            </a:endParaRPr>
          </a:p>
        </p:txBody>
      </p:sp>
      <p:sp>
        <p:nvSpPr>
          <p:cNvPr id="7"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94719185-9634-4C55-94D4-47664B52AF4C}" type="slidenum">
              <a:rPr lang="en-AU"/>
              <a:pPr>
                <a:defRPr/>
              </a:pPr>
              <a:t>‹#›</a:t>
            </a:fld>
            <a:endParaRPr lang="en-AU" dirty="0"/>
          </a:p>
        </p:txBody>
      </p:sp>
    </p:spTree>
    <p:extLst>
      <p:ext uri="{BB962C8B-B14F-4D97-AF65-F5344CB8AC3E}">
        <p14:creationId xmlns:p14="http://schemas.microsoft.com/office/powerpoint/2010/main" val="372630727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3833813" y="6511925"/>
            <a:ext cx="47879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dirty="0" smtClean="0">
                <a:solidFill>
                  <a:srgbClr val="009999"/>
                </a:solidFill>
              </a:rPr>
              <a:t>© State of NSW, Department of Education and Communities </a:t>
            </a: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Date Placeholder 3"/>
          <p:cNvSpPr>
            <a:spLocks noGrp="1"/>
          </p:cNvSpPr>
          <p:nvPr>
            <p:ph type="dt" sz="half" idx="10"/>
          </p:nvPr>
        </p:nvSpPr>
        <p:spPr/>
        <p:txBody>
          <a:bodyPr/>
          <a:lstStyle>
            <a:lvl1pPr>
              <a:defRPr/>
            </a:lvl1pPr>
          </a:lstStyle>
          <a:p>
            <a:pPr>
              <a:defRPr/>
            </a:pPr>
            <a:fld id="{FA2A1045-07F2-401E-BD18-4B65443CE27D}" type="datetime1">
              <a:rPr lang="en-AU">
                <a:solidFill>
                  <a:prstClr val="black">
                    <a:tint val="75000"/>
                  </a:prstClr>
                </a:solidFill>
              </a:rPr>
              <a:pPr>
                <a:defRPr/>
              </a:pPr>
              <a:t>24/05/2013</a:t>
            </a:fld>
            <a:endParaRPr lang="en-AU">
              <a:solidFill>
                <a:prstClr val="black">
                  <a:tint val="75000"/>
                </a:prstClr>
              </a:solidFill>
            </a:endParaRPr>
          </a:p>
        </p:txBody>
      </p:sp>
      <p:sp>
        <p:nvSpPr>
          <p:cNvPr id="7" name="Footer Placeholder 4"/>
          <p:cNvSpPr>
            <a:spLocks noGrp="1"/>
          </p:cNvSpPr>
          <p:nvPr>
            <p:ph type="ftr" sz="quarter" idx="11"/>
          </p:nvPr>
        </p:nvSpPr>
        <p:spPr/>
        <p:txBody>
          <a:bodyPr/>
          <a:lstStyle>
            <a:lvl1pPr>
              <a:defRPr dirty="0"/>
            </a:lvl1pPr>
          </a:lstStyle>
          <a:p>
            <a:pPr>
              <a:defRPr/>
            </a:pPr>
            <a:endParaRPr lang="en-AU">
              <a:solidFill>
                <a:prstClr val="black">
                  <a:tint val="75000"/>
                </a:prstClr>
              </a:solidFill>
            </a:endParaRPr>
          </a:p>
        </p:txBody>
      </p:sp>
      <p:sp>
        <p:nvSpPr>
          <p:cNvPr id="8"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BD63889A-486E-4FD7-A3D0-09CD29B6E77B}" type="slidenum">
              <a:rPr lang="en-AU"/>
              <a:pPr>
                <a:defRPr/>
              </a:pPr>
              <a:t>‹#›</a:t>
            </a:fld>
            <a:endParaRPr lang="en-AU" dirty="0"/>
          </a:p>
        </p:txBody>
      </p:sp>
    </p:spTree>
    <p:extLst>
      <p:ext uri="{BB962C8B-B14F-4D97-AF65-F5344CB8AC3E}">
        <p14:creationId xmlns:p14="http://schemas.microsoft.com/office/powerpoint/2010/main" val="217365697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TextBox 8"/>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Training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8" name="Date Placeholder 3"/>
          <p:cNvSpPr>
            <a:spLocks noGrp="1"/>
          </p:cNvSpPr>
          <p:nvPr>
            <p:ph type="dt" sz="half" idx="10"/>
          </p:nvPr>
        </p:nvSpPr>
        <p:spPr/>
        <p:txBody>
          <a:bodyPr/>
          <a:lstStyle>
            <a:lvl1pPr>
              <a:defRPr/>
            </a:lvl1pPr>
          </a:lstStyle>
          <a:p>
            <a:pPr>
              <a:defRPr/>
            </a:pPr>
            <a:fld id="{B07AE07F-052A-42A8-88D5-7EB00A475515}" type="datetime1">
              <a:rPr lang="en-AU">
                <a:solidFill>
                  <a:prstClr val="black">
                    <a:tint val="75000"/>
                  </a:prstClr>
                </a:solidFill>
              </a:rPr>
              <a:pPr>
                <a:defRPr/>
              </a:pPr>
              <a:t>24/05/2013</a:t>
            </a:fld>
            <a:endParaRPr lang="en-AU">
              <a:solidFill>
                <a:prstClr val="black">
                  <a:tint val="75000"/>
                </a:prstClr>
              </a:solidFill>
            </a:endParaRPr>
          </a:p>
        </p:txBody>
      </p:sp>
      <p:sp>
        <p:nvSpPr>
          <p:cNvPr id="9"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10"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373C0E1D-5E89-4670-9DEB-52A4F15A6C29}" type="slidenum">
              <a:rPr lang="en-AU"/>
              <a:pPr>
                <a:defRPr/>
              </a:pPr>
              <a:t>‹#›</a:t>
            </a:fld>
            <a:endParaRPr lang="en-AU" dirty="0"/>
          </a:p>
        </p:txBody>
      </p:sp>
    </p:spTree>
    <p:extLst>
      <p:ext uri="{BB962C8B-B14F-4D97-AF65-F5344CB8AC3E}">
        <p14:creationId xmlns:p14="http://schemas.microsoft.com/office/powerpoint/2010/main" val="604926922"/>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TextBox 8"/>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Communities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Title 1"/>
          <p:cNvSpPr>
            <a:spLocks noGrp="1"/>
          </p:cNvSpPr>
          <p:nvPr>
            <p:ph type="title"/>
          </p:nvPr>
        </p:nvSpPr>
        <p:spPr/>
        <p:txBody>
          <a:bodyPr/>
          <a:lstStyle/>
          <a:p>
            <a:r>
              <a:rPr lang="en-US" smtClean="0"/>
              <a:t>Click to edit Master title style</a:t>
            </a:r>
            <a:endParaRPr lang="en-AU"/>
          </a:p>
        </p:txBody>
      </p:sp>
      <p:sp>
        <p:nvSpPr>
          <p:cNvPr id="4" name="Date Placeholder 3"/>
          <p:cNvSpPr>
            <a:spLocks noGrp="1"/>
          </p:cNvSpPr>
          <p:nvPr>
            <p:ph type="dt" sz="half" idx="10"/>
          </p:nvPr>
        </p:nvSpPr>
        <p:spPr/>
        <p:txBody>
          <a:bodyPr/>
          <a:lstStyle>
            <a:lvl1pPr>
              <a:defRPr/>
            </a:lvl1pPr>
          </a:lstStyle>
          <a:p>
            <a:pPr>
              <a:defRPr/>
            </a:pPr>
            <a:fld id="{0AD3A637-4DAC-4814-8F3D-1FFC8BA0E731}" type="datetime1">
              <a:rPr lang="en-AU">
                <a:solidFill>
                  <a:prstClr val="black">
                    <a:tint val="75000"/>
                  </a:prstClr>
                </a:solidFill>
              </a:rPr>
              <a:pPr>
                <a:defRPr/>
              </a:pPr>
              <a:t>24/05/2013</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6"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5B960674-6FFD-4B78-8D2F-4BBD3914A419}" type="slidenum">
              <a:rPr lang="en-AU"/>
              <a:pPr>
                <a:defRPr/>
              </a:pPr>
              <a:t>‹#›</a:t>
            </a:fld>
            <a:endParaRPr lang="en-AU" dirty="0"/>
          </a:p>
        </p:txBody>
      </p:sp>
    </p:spTree>
    <p:extLst>
      <p:ext uri="{BB962C8B-B14F-4D97-AF65-F5344CB8AC3E}">
        <p14:creationId xmlns:p14="http://schemas.microsoft.com/office/powerpoint/2010/main" val="1007203293"/>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Box 8"/>
          <p:cNvSpPr txBox="1">
            <a:spLocks noChangeArrowheads="1"/>
          </p:cNvSpPr>
          <p:nvPr userDrawn="1"/>
        </p:nvSpPr>
        <p:spPr bwMode="auto">
          <a:xfrm>
            <a:off x="3924300" y="6511925"/>
            <a:ext cx="4714875"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dirty="0" smtClean="0">
                <a:solidFill>
                  <a:srgbClr val="009999"/>
                </a:solidFill>
              </a:rPr>
              <a:t>© 2013 State of NSW, Department of Education and Communities </a:t>
            </a:r>
          </a:p>
        </p:txBody>
      </p:sp>
      <p:sp>
        <p:nvSpPr>
          <p:cNvPr id="3" name="Date Placeholder 3"/>
          <p:cNvSpPr>
            <a:spLocks noGrp="1"/>
          </p:cNvSpPr>
          <p:nvPr>
            <p:ph type="dt" sz="half" idx="10"/>
          </p:nvPr>
        </p:nvSpPr>
        <p:spPr/>
        <p:txBody>
          <a:bodyPr/>
          <a:lstStyle>
            <a:lvl1pPr>
              <a:defRPr/>
            </a:lvl1pPr>
          </a:lstStyle>
          <a:p>
            <a:pPr>
              <a:defRPr/>
            </a:pPr>
            <a:fld id="{FCA7BBB0-0186-4957-A829-900EE465C6C1}" type="datetime1">
              <a:rPr lang="en-AU">
                <a:solidFill>
                  <a:prstClr val="black">
                    <a:tint val="75000"/>
                  </a:prstClr>
                </a:solidFill>
              </a:rPr>
              <a:pPr>
                <a:defRPr/>
              </a:pPr>
              <a:t>24/05/2013</a:t>
            </a:fld>
            <a:endParaRPr lang="en-AU">
              <a:solidFill>
                <a:prstClr val="black">
                  <a:tint val="75000"/>
                </a:prstClr>
              </a:solidFill>
            </a:endParaRPr>
          </a:p>
        </p:txBody>
      </p:sp>
      <p:sp>
        <p:nvSpPr>
          <p:cNvPr id="4" name="Footer Placeholder 4"/>
          <p:cNvSpPr>
            <a:spLocks noGrp="1"/>
          </p:cNvSpPr>
          <p:nvPr>
            <p:ph type="ftr" sz="quarter" idx="11"/>
          </p:nvPr>
        </p:nvSpPr>
        <p:spPr/>
        <p:txBody>
          <a:bodyPr/>
          <a:lstStyle>
            <a:lvl1pPr>
              <a:defRPr dirty="0"/>
            </a:lvl1pPr>
          </a:lstStyle>
          <a:p>
            <a:pPr>
              <a:defRPr/>
            </a:pPr>
            <a:endParaRPr lang="en-AU">
              <a:solidFill>
                <a:prstClr val="black">
                  <a:tint val="75000"/>
                </a:prstClr>
              </a:solidFill>
            </a:endParaRPr>
          </a:p>
        </p:txBody>
      </p:sp>
      <p:sp>
        <p:nvSpPr>
          <p:cNvPr id="5"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345BD5FE-E875-4068-89A6-54E5D0DF0612}" type="slidenum">
              <a:rPr lang="en-AU"/>
              <a:pPr>
                <a:defRPr/>
              </a:pPr>
              <a:t>‹#›</a:t>
            </a:fld>
            <a:endParaRPr lang="en-AU" dirty="0"/>
          </a:p>
        </p:txBody>
      </p:sp>
    </p:spTree>
    <p:extLst>
      <p:ext uri="{BB962C8B-B14F-4D97-AF65-F5344CB8AC3E}">
        <p14:creationId xmlns:p14="http://schemas.microsoft.com/office/powerpoint/2010/main" val="367390858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Communities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8CD4A764-6163-40E1-A170-45CC37F1FC57}" type="datetime1">
              <a:rPr lang="en-AU">
                <a:solidFill>
                  <a:prstClr val="black">
                    <a:tint val="75000"/>
                  </a:prstClr>
                </a:solidFill>
              </a:rPr>
              <a:pPr>
                <a:defRPr/>
              </a:pPr>
              <a:t>24/05/2013</a:t>
            </a:fld>
            <a:endParaRPr lang="en-AU">
              <a:solidFill>
                <a:prstClr val="black">
                  <a:tint val="75000"/>
                </a:prstClr>
              </a:solidFill>
            </a:endParaRPr>
          </a:p>
        </p:txBody>
      </p:sp>
      <p:sp>
        <p:nvSpPr>
          <p:cNvPr id="7"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8"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734B8924-7839-4BCB-9F34-FF513E4243D0}" type="slidenum">
              <a:rPr lang="en-AU"/>
              <a:pPr>
                <a:defRPr/>
              </a:pPr>
              <a:t>‹#›</a:t>
            </a:fld>
            <a:endParaRPr lang="en-AU" dirty="0"/>
          </a:p>
        </p:txBody>
      </p:sp>
    </p:spTree>
    <p:extLst>
      <p:ext uri="{BB962C8B-B14F-4D97-AF65-F5344CB8AC3E}">
        <p14:creationId xmlns:p14="http://schemas.microsoft.com/office/powerpoint/2010/main" val="16061766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Communities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AU"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0B8D0B19-3B3D-42B8-BDF3-07C2B4B3C926}" type="datetime1">
              <a:rPr lang="en-AU">
                <a:solidFill>
                  <a:prstClr val="black">
                    <a:tint val="75000"/>
                  </a:prstClr>
                </a:solidFill>
              </a:rPr>
              <a:pPr>
                <a:defRPr/>
              </a:pPr>
              <a:t>24/05/2013</a:t>
            </a:fld>
            <a:endParaRPr lang="en-AU">
              <a:solidFill>
                <a:prstClr val="black">
                  <a:tint val="75000"/>
                </a:prstClr>
              </a:solidFill>
            </a:endParaRPr>
          </a:p>
        </p:txBody>
      </p:sp>
      <p:sp>
        <p:nvSpPr>
          <p:cNvPr id="7"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8"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BC2924CA-F892-4ED0-9693-1FC08C143008}" type="slidenum">
              <a:rPr lang="en-AU"/>
              <a:pPr>
                <a:defRPr/>
              </a:pPr>
              <a:t>‹#›</a:t>
            </a:fld>
            <a:endParaRPr lang="en-AU" dirty="0"/>
          </a:p>
        </p:txBody>
      </p:sp>
    </p:spTree>
    <p:extLst>
      <p:ext uri="{BB962C8B-B14F-4D97-AF65-F5344CB8AC3E}">
        <p14:creationId xmlns:p14="http://schemas.microsoft.com/office/powerpoint/2010/main" val="3233734463"/>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TextBox 8"/>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Communities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3"/>
          <p:cNvSpPr>
            <a:spLocks noGrp="1"/>
          </p:cNvSpPr>
          <p:nvPr>
            <p:ph type="dt" sz="half" idx="10"/>
          </p:nvPr>
        </p:nvSpPr>
        <p:spPr/>
        <p:txBody>
          <a:bodyPr/>
          <a:lstStyle>
            <a:lvl1pPr>
              <a:defRPr/>
            </a:lvl1pPr>
          </a:lstStyle>
          <a:p>
            <a:pPr>
              <a:defRPr/>
            </a:pPr>
            <a:fld id="{55C152C3-707C-4DD3-87DE-0017F1ED9A88}" type="datetime1">
              <a:rPr lang="en-AU">
                <a:solidFill>
                  <a:prstClr val="black">
                    <a:tint val="75000"/>
                  </a:prstClr>
                </a:solidFill>
              </a:rPr>
              <a:pPr>
                <a:defRPr/>
              </a:pPr>
              <a:t>24/05/2013</a:t>
            </a:fld>
            <a:endParaRPr lang="en-AU">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7"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E9B6E36B-352D-4AA2-974A-1ED446BB1658}" type="slidenum">
              <a:rPr lang="en-AU"/>
              <a:pPr>
                <a:defRPr/>
              </a:pPr>
              <a:t>‹#›</a:t>
            </a:fld>
            <a:endParaRPr lang="en-AU" dirty="0"/>
          </a:p>
        </p:txBody>
      </p:sp>
    </p:spTree>
    <p:extLst>
      <p:ext uri="{BB962C8B-B14F-4D97-AF65-F5344CB8AC3E}">
        <p14:creationId xmlns:p14="http://schemas.microsoft.com/office/powerpoint/2010/main" val="249536908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TextBox 8"/>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Communities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3"/>
          <p:cNvSpPr>
            <a:spLocks noGrp="1"/>
          </p:cNvSpPr>
          <p:nvPr>
            <p:ph type="dt" sz="half" idx="10"/>
          </p:nvPr>
        </p:nvSpPr>
        <p:spPr/>
        <p:txBody>
          <a:bodyPr/>
          <a:lstStyle>
            <a:lvl1pPr>
              <a:defRPr/>
            </a:lvl1pPr>
          </a:lstStyle>
          <a:p>
            <a:pPr>
              <a:defRPr/>
            </a:pPr>
            <a:fld id="{6C285B03-5883-49C0-801A-A57F1ADF4605}" type="datetime1">
              <a:rPr lang="en-AU">
                <a:solidFill>
                  <a:prstClr val="black">
                    <a:tint val="75000"/>
                  </a:prstClr>
                </a:solidFill>
              </a:rPr>
              <a:pPr>
                <a:defRPr/>
              </a:pPr>
              <a:t>24/05/2013</a:t>
            </a:fld>
            <a:endParaRPr lang="en-AU">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7"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0CA84DE9-0892-455A-A229-0B898E7AB846}" type="slidenum">
              <a:rPr lang="en-AU"/>
              <a:pPr>
                <a:defRPr/>
              </a:pPr>
              <a:t>‹#›</a:t>
            </a:fld>
            <a:endParaRPr lang="en-AU" dirty="0"/>
          </a:p>
        </p:txBody>
      </p:sp>
    </p:spTree>
    <p:extLst>
      <p:ext uri="{BB962C8B-B14F-4D97-AF65-F5344CB8AC3E}">
        <p14:creationId xmlns:p14="http://schemas.microsoft.com/office/powerpoint/2010/main" val="199608829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TextBox 8"/>
          <p:cNvSpPr txBox="1">
            <a:spLocks noChangeArrowheads="1"/>
          </p:cNvSpPr>
          <p:nvPr userDrawn="1"/>
        </p:nvSpPr>
        <p:spPr bwMode="auto">
          <a:xfrm>
            <a:off x="4067175" y="6518275"/>
            <a:ext cx="43561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r>
              <a:rPr lang="en-AU" sz="1100" dirty="0" smtClean="0">
                <a:solidFill>
                  <a:srgbClr val="009999"/>
                </a:solidFill>
              </a:rPr>
              <a:t>© 2013 State of NSW, Department of  Education and Communities </a:t>
            </a:r>
          </a:p>
        </p:txBody>
      </p:sp>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AU" dirty="0"/>
          </a:p>
        </p:txBody>
      </p:sp>
      <p:sp>
        <p:nvSpPr>
          <p:cNvPr id="5" name="Date Placeholder 3"/>
          <p:cNvSpPr>
            <a:spLocks noGrp="1"/>
          </p:cNvSpPr>
          <p:nvPr>
            <p:ph type="dt" sz="half" idx="10"/>
          </p:nvPr>
        </p:nvSpPr>
        <p:spPr/>
        <p:txBody>
          <a:bodyPr/>
          <a:lstStyle>
            <a:lvl1pPr>
              <a:defRPr/>
            </a:lvl1pPr>
          </a:lstStyle>
          <a:p>
            <a:pPr>
              <a:defRPr/>
            </a:pPr>
            <a:fld id="{8BABAA4E-B5A7-481A-8334-7BA2EAF53692}" type="datetime1">
              <a:rPr lang="en-AU">
                <a:solidFill>
                  <a:prstClr val="black">
                    <a:tint val="75000"/>
                  </a:prstClr>
                </a:solidFill>
              </a:rPr>
              <a:pPr>
                <a:defRPr/>
              </a:pPr>
              <a:t>24/05/2013</a:t>
            </a:fld>
            <a:endParaRPr lang="en-AU">
              <a:solidFill>
                <a:prstClr val="black">
                  <a:tint val="75000"/>
                </a:prstClr>
              </a:solidFill>
            </a:endParaRPr>
          </a:p>
        </p:txBody>
      </p:sp>
      <p:sp>
        <p:nvSpPr>
          <p:cNvPr id="6" name="Footer Placeholder 4"/>
          <p:cNvSpPr>
            <a:spLocks noGrp="1"/>
          </p:cNvSpPr>
          <p:nvPr>
            <p:ph type="ftr" sz="quarter" idx="11"/>
          </p:nvPr>
        </p:nvSpPr>
        <p:spPr/>
        <p:txBody>
          <a:bodyPr/>
          <a:lstStyle>
            <a:lvl1pPr>
              <a:defRPr dirty="0" smtClean="0"/>
            </a:lvl1pPr>
          </a:lstStyle>
          <a:p>
            <a:pPr>
              <a:defRPr/>
            </a:pPr>
            <a:endParaRPr lang="en-AU">
              <a:solidFill>
                <a:prstClr val="black">
                  <a:tint val="75000"/>
                </a:prstClr>
              </a:solidFill>
            </a:endParaRPr>
          </a:p>
          <a:p>
            <a:pPr>
              <a:defRPr/>
            </a:pPr>
            <a:endParaRPr lang="en-AU">
              <a:solidFill>
                <a:prstClr val="black">
                  <a:tint val="75000"/>
                </a:prstClr>
              </a:solidFill>
            </a:endParaRPr>
          </a:p>
        </p:txBody>
      </p:sp>
      <p:sp>
        <p:nvSpPr>
          <p:cNvPr id="7"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51C4D647-3243-4B8C-99C3-8F920207A4A6}" type="slidenum">
              <a:rPr lang="en-AU"/>
              <a:pPr>
                <a:defRPr/>
              </a:pPr>
              <a:t>‹#›</a:t>
            </a:fld>
            <a:endParaRPr lang="en-AU" dirty="0"/>
          </a:p>
        </p:txBody>
      </p:sp>
    </p:spTree>
    <p:extLst>
      <p:ext uri="{BB962C8B-B14F-4D97-AF65-F5344CB8AC3E}">
        <p14:creationId xmlns:p14="http://schemas.microsoft.com/office/powerpoint/2010/main" val="20505487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0F1E50-1454-4373-AF77-6978CE069FDE}" type="datetimeFigureOut">
              <a:rPr lang="en-AU" smtClean="0"/>
              <a:t>24/05/2013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AA7428E-3357-40B3-BF0B-8A6DFB598CB0}" type="slidenum">
              <a:rPr lang="en-AU" smtClean="0"/>
              <a:t>‹#›</a:t>
            </a:fld>
            <a:endParaRPr lang="en-AU"/>
          </a:p>
        </p:txBody>
      </p:sp>
    </p:spTree>
    <p:extLst>
      <p:ext uri="{BB962C8B-B14F-4D97-AF65-F5344CB8AC3E}">
        <p14:creationId xmlns:p14="http://schemas.microsoft.com/office/powerpoint/2010/main" val="3903357761"/>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extBox 8"/>
          <p:cNvSpPr txBox="1">
            <a:spLocks noChangeArrowheads="1"/>
          </p:cNvSpPr>
          <p:nvPr userDrawn="1"/>
        </p:nvSpPr>
        <p:spPr bwMode="auto">
          <a:xfrm>
            <a:off x="4356100" y="6381750"/>
            <a:ext cx="4283075"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dirty="0" smtClean="0">
                <a:solidFill>
                  <a:srgbClr val="009999"/>
                </a:solidFill>
              </a:rPr>
              <a:t>© 2013 State of NSW, Department of Education and Communities </a:t>
            </a:r>
          </a:p>
          <a:p>
            <a:pPr algn="r" eaLnBrk="1" fontAlgn="base" hangingPunct="1">
              <a:spcBef>
                <a:spcPct val="0"/>
              </a:spcBef>
              <a:spcAft>
                <a:spcPct val="0"/>
              </a:spcAft>
              <a:defRPr/>
            </a:pPr>
            <a:endParaRPr lang="en-AU" sz="1100" dirty="0" smtClean="0">
              <a:solidFill>
                <a:srgbClr val="009999"/>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3"/>
          <p:cNvSpPr>
            <a:spLocks noGrp="1"/>
          </p:cNvSpPr>
          <p:nvPr>
            <p:ph type="dt" sz="half" idx="10"/>
          </p:nvPr>
        </p:nvSpPr>
        <p:spPr/>
        <p:txBody>
          <a:bodyPr/>
          <a:lstStyle>
            <a:lvl1pPr>
              <a:defRPr/>
            </a:lvl1pPr>
          </a:lstStyle>
          <a:p>
            <a:pPr>
              <a:defRPr/>
            </a:pPr>
            <a:fld id="{FBA9844E-9BE0-49EF-9455-9A18CB7348D6}" type="datetime1">
              <a:rPr lang="en-AU">
                <a:solidFill>
                  <a:prstClr val="black">
                    <a:tint val="75000"/>
                  </a:prstClr>
                </a:solidFill>
              </a:rPr>
              <a:pPr>
                <a:defRPr/>
              </a:pPr>
              <a:t>24/05/2013</a:t>
            </a:fld>
            <a:endParaRPr lang="en-AU">
              <a:solidFill>
                <a:prstClr val="black">
                  <a:tint val="75000"/>
                </a:prstClr>
              </a:solidFill>
            </a:endParaRPr>
          </a:p>
        </p:txBody>
      </p:sp>
      <p:sp>
        <p:nvSpPr>
          <p:cNvPr id="6" name="Footer Placeholder 4"/>
          <p:cNvSpPr>
            <a:spLocks noGrp="1"/>
          </p:cNvSpPr>
          <p:nvPr>
            <p:ph type="ftr" sz="quarter" idx="11"/>
          </p:nvPr>
        </p:nvSpPr>
        <p:spPr/>
        <p:txBody>
          <a:bodyPr/>
          <a:lstStyle>
            <a:lvl1pPr>
              <a:defRPr dirty="0"/>
            </a:lvl1pPr>
          </a:lstStyle>
          <a:p>
            <a:pPr>
              <a:defRPr/>
            </a:pPr>
            <a:endParaRPr lang="en-AU">
              <a:solidFill>
                <a:prstClr val="black">
                  <a:tint val="75000"/>
                </a:prstClr>
              </a:solidFill>
            </a:endParaRPr>
          </a:p>
        </p:txBody>
      </p:sp>
      <p:sp>
        <p:nvSpPr>
          <p:cNvPr id="7"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427D9B0B-D980-4320-B9F6-AD59E3628B23}" type="slidenum">
              <a:rPr lang="en-AU"/>
              <a:pPr>
                <a:defRPr/>
              </a:pPr>
              <a:t>‹#›</a:t>
            </a:fld>
            <a:endParaRPr lang="en-AU" dirty="0"/>
          </a:p>
        </p:txBody>
      </p:sp>
    </p:spTree>
    <p:extLst>
      <p:ext uri="{BB962C8B-B14F-4D97-AF65-F5344CB8AC3E}">
        <p14:creationId xmlns:p14="http://schemas.microsoft.com/office/powerpoint/2010/main" val="363472150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TextBox 8"/>
          <p:cNvSpPr txBox="1">
            <a:spLocks noChangeArrowheads="1"/>
          </p:cNvSpPr>
          <p:nvPr userDrawn="1"/>
        </p:nvSpPr>
        <p:spPr bwMode="auto">
          <a:xfrm>
            <a:off x="4211638" y="6430963"/>
            <a:ext cx="44148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dirty="0" smtClean="0">
                <a:solidFill>
                  <a:srgbClr val="009999"/>
                </a:solidFill>
              </a:rPr>
              <a:t>© 2013 State of NSW, Department of Education and Communities </a:t>
            </a:r>
          </a:p>
          <a:p>
            <a:pPr algn="r" eaLnBrk="1" fontAlgn="base" hangingPunct="1">
              <a:spcBef>
                <a:spcPct val="0"/>
              </a:spcBef>
              <a:spcAft>
                <a:spcPct val="0"/>
              </a:spcAft>
              <a:defRPr/>
            </a:pPr>
            <a:endParaRPr lang="en-AU" sz="1100" dirty="0" smtClean="0">
              <a:solidFill>
                <a:srgbClr val="009999"/>
              </a:solidFill>
            </a:endParaRP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3CD07DB-6C12-4C79-AC9F-937FF9664479}" type="datetime1">
              <a:rPr lang="en-AU">
                <a:solidFill>
                  <a:prstClr val="black">
                    <a:tint val="75000"/>
                  </a:prstClr>
                </a:solidFill>
              </a:rPr>
              <a:pPr>
                <a:defRPr/>
              </a:pPr>
              <a:t>24/05/2013</a:t>
            </a:fld>
            <a:endParaRPr lang="en-AU">
              <a:solidFill>
                <a:prstClr val="black">
                  <a:tint val="75000"/>
                </a:prstClr>
              </a:solidFill>
            </a:endParaRPr>
          </a:p>
        </p:txBody>
      </p:sp>
      <p:sp>
        <p:nvSpPr>
          <p:cNvPr id="6" name="Footer Placeholder 4"/>
          <p:cNvSpPr>
            <a:spLocks noGrp="1"/>
          </p:cNvSpPr>
          <p:nvPr>
            <p:ph type="ftr" sz="quarter" idx="11"/>
          </p:nvPr>
        </p:nvSpPr>
        <p:spPr/>
        <p:txBody>
          <a:bodyPr/>
          <a:lstStyle>
            <a:lvl1pPr>
              <a:defRPr dirty="0"/>
            </a:lvl1pPr>
          </a:lstStyle>
          <a:p>
            <a:pPr>
              <a:defRPr/>
            </a:pPr>
            <a:endParaRPr lang="en-AU">
              <a:solidFill>
                <a:prstClr val="black">
                  <a:tint val="75000"/>
                </a:prstClr>
              </a:solidFill>
            </a:endParaRPr>
          </a:p>
        </p:txBody>
      </p:sp>
      <p:sp>
        <p:nvSpPr>
          <p:cNvPr id="7"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94719185-9634-4C55-94D4-47664B52AF4C}" type="slidenum">
              <a:rPr lang="en-AU"/>
              <a:pPr>
                <a:defRPr/>
              </a:pPr>
              <a:t>‹#›</a:t>
            </a:fld>
            <a:endParaRPr lang="en-AU" dirty="0"/>
          </a:p>
        </p:txBody>
      </p:sp>
    </p:spTree>
    <p:extLst>
      <p:ext uri="{BB962C8B-B14F-4D97-AF65-F5344CB8AC3E}">
        <p14:creationId xmlns:p14="http://schemas.microsoft.com/office/powerpoint/2010/main" val="198923044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3833813" y="6511925"/>
            <a:ext cx="47879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dirty="0" smtClean="0">
                <a:solidFill>
                  <a:srgbClr val="009999"/>
                </a:solidFill>
              </a:rPr>
              <a:t>© State of NSW, Department of Education and Communities </a:t>
            </a: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Date Placeholder 3"/>
          <p:cNvSpPr>
            <a:spLocks noGrp="1"/>
          </p:cNvSpPr>
          <p:nvPr>
            <p:ph type="dt" sz="half" idx="10"/>
          </p:nvPr>
        </p:nvSpPr>
        <p:spPr/>
        <p:txBody>
          <a:bodyPr/>
          <a:lstStyle>
            <a:lvl1pPr>
              <a:defRPr/>
            </a:lvl1pPr>
          </a:lstStyle>
          <a:p>
            <a:pPr>
              <a:defRPr/>
            </a:pPr>
            <a:fld id="{FA2A1045-07F2-401E-BD18-4B65443CE27D}" type="datetime1">
              <a:rPr lang="en-AU">
                <a:solidFill>
                  <a:prstClr val="black">
                    <a:tint val="75000"/>
                  </a:prstClr>
                </a:solidFill>
              </a:rPr>
              <a:pPr>
                <a:defRPr/>
              </a:pPr>
              <a:t>24/05/2013</a:t>
            </a:fld>
            <a:endParaRPr lang="en-AU">
              <a:solidFill>
                <a:prstClr val="black">
                  <a:tint val="75000"/>
                </a:prstClr>
              </a:solidFill>
            </a:endParaRPr>
          </a:p>
        </p:txBody>
      </p:sp>
      <p:sp>
        <p:nvSpPr>
          <p:cNvPr id="7" name="Footer Placeholder 4"/>
          <p:cNvSpPr>
            <a:spLocks noGrp="1"/>
          </p:cNvSpPr>
          <p:nvPr>
            <p:ph type="ftr" sz="quarter" idx="11"/>
          </p:nvPr>
        </p:nvSpPr>
        <p:spPr/>
        <p:txBody>
          <a:bodyPr/>
          <a:lstStyle>
            <a:lvl1pPr>
              <a:defRPr dirty="0"/>
            </a:lvl1pPr>
          </a:lstStyle>
          <a:p>
            <a:pPr>
              <a:defRPr/>
            </a:pPr>
            <a:endParaRPr lang="en-AU">
              <a:solidFill>
                <a:prstClr val="black">
                  <a:tint val="75000"/>
                </a:prstClr>
              </a:solidFill>
            </a:endParaRPr>
          </a:p>
        </p:txBody>
      </p:sp>
      <p:sp>
        <p:nvSpPr>
          <p:cNvPr id="8"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BD63889A-486E-4FD7-A3D0-09CD29B6E77B}" type="slidenum">
              <a:rPr lang="en-AU"/>
              <a:pPr>
                <a:defRPr/>
              </a:pPr>
              <a:t>‹#›</a:t>
            </a:fld>
            <a:endParaRPr lang="en-AU" dirty="0"/>
          </a:p>
        </p:txBody>
      </p:sp>
    </p:spTree>
    <p:extLst>
      <p:ext uri="{BB962C8B-B14F-4D97-AF65-F5344CB8AC3E}">
        <p14:creationId xmlns:p14="http://schemas.microsoft.com/office/powerpoint/2010/main" val="239254595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TextBox 8"/>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Training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8" name="Date Placeholder 3"/>
          <p:cNvSpPr>
            <a:spLocks noGrp="1"/>
          </p:cNvSpPr>
          <p:nvPr>
            <p:ph type="dt" sz="half" idx="10"/>
          </p:nvPr>
        </p:nvSpPr>
        <p:spPr/>
        <p:txBody>
          <a:bodyPr/>
          <a:lstStyle>
            <a:lvl1pPr>
              <a:defRPr/>
            </a:lvl1pPr>
          </a:lstStyle>
          <a:p>
            <a:pPr>
              <a:defRPr/>
            </a:pPr>
            <a:fld id="{B07AE07F-052A-42A8-88D5-7EB00A475515}" type="datetime1">
              <a:rPr lang="en-AU">
                <a:solidFill>
                  <a:prstClr val="black">
                    <a:tint val="75000"/>
                  </a:prstClr>
                </a:solidFill>
              </a:rPr>
              <a:pPr>
                <a:defRPr/>
              </a:pPr>
              <a:t>24/05/2013</a:t>
            </a:fld>
            <a:endParaRPr lang="en-AU">
              <a:solidFill>
                <a:prstClr val="black">
                  <a:tint val="75000"/>
                </a:prstClr>
              </a:solidFill>
            </a:endParaRPr>
          </a:p>
        </p:txBody>
      </p:sp>
      <p:sp>
        <p:nvSpPr>
          <p:cNvPr id="9"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10"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373C0E1D-5E89-4670-9DEB-52A4F15A6C29}" type="slidenum">
              <a:rPr lang="en-AU"/>
              <a:pPr>
                <a:defRPr/>
              </a:pPr>
              <a:t>‹#›</a:t>
            </a:fld>
            <a:endParaRPr lang="en-AU" dirty="0"/>
          </a:p>
        </p:txBody>
      </p:sp>
    </p:spTree>
    <p:extLst>
      <p:ext uri="{BB962C8B-B14F-4D97-AF65-F5344CB8AC3E}">
        <p14:creationId xmlns:p14="http://schemas.microsoft.com/office/powerpoint/2010/main" val="1826732588"/>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TextBox 8"/>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Communities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Title 1"/>
          <p:cNvSpPr>
            <a:spLocks noGrp="1"/>
          </p:cNvSpPr>
          <p:nvPr>
            <p:ph type="title"/>
          </p:nvPr>
        </p:nvSpPr>
        <p:spPr/>
        <p:txBody>
          <a:bodyPr/>
          <a:lstStyle/>
          <a:p>
            <a:r>
              <a:rPr lang="en-US" smtClean="0"/>
              <a:t>Click to edit Master title style</a:t>
            </a:r>
            <a:endParaRPr lang="en-AU"/>
          </a:p>
        </p:txBody>
      </p:sp>
      <p:sp>
        <p:nvSpPr>
          <p:cNvPr id="4" name="Date Placeholder 3"/>
          <p:cNvSpPr>
            <a:spLocks noGrp="1"/>
          </p:cNvSpPr>
          <p:nvPr>
            <p:ph type="dt" sz="half" idx="10"/>
          </p:nvPr>
        </p:nvSpPr>
        <p:spPr/>
        <p:txBody>
          <a:bodyPr/>
          <a:lstStyle>
            <a:lvl1pPr>
              <a:defRPr/>
            </a:lvl1pPr>
          </a:lstStyle>
          <a:p>
            <a:pPr>
              <a:defRPr/>
            </a:pPr>
            <a:fld id="{0AD3A637-4DAC-4814-8F3D-1FFC8BA0E731}" type="datetime1">
              <a:rPr lang="en-AU">
                <a:solidFill>
                  <a:prstClr val="black">
                    <a:tint val="75000"/>
                  </a:prstClr>
                </a:solidFill>
              </a:rPr>
              <a:pPr>
                <a:defRPr/>
              </a:pPr>
              <a:t>24/05/2013</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6"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5B960674-6FFD-4B78-8D2F-4BBD3914A419}" type="slidenum">
              <a:rPr lang="en-AU"/>
              <a:pPr>
                <a:defRPr/>
              </a:pPr>
              <a:t>‹#›</a:t>
            </a:fld>
            <a:endParaRPr lang="en-AU" dirty="0"/>
          </a:p>
        </p:txBody>
      </p:sp>
    </p:spTree>
    <p:extLst>
      <p:ext uri="{BB962C8B-B14F-4D97-AF65-F5344CB8AC3E}">
        <p14:creationId xmlns:p14="http://schemas.microsoft.com/office/powerpoint/2010/main" val="3909014141"/>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Box 8"/>
          <p:cNvSpPr txBox="1">
            <a:spLocks noChangeArrowheads="1"/>
          </p:cNvSpPr>
          <p:nvPr userDrawn="1"/>
        </p:nvSpPr>
        <p:spPr bwMode="auto">
          <a:xfrm>
            <a:off x="3924300" y="6511925"/>
            <a:ext cx="4714875"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dirty="0" smtClean="0">
                <a:solidFill>
                  <a:srgbClr val="009999"/>
                </a:solidFill>
              </a:rPr>
              <a:t>© 2013 State of NSW, Department of Education and Communities </a:t>
            </a:r>
          </a:p>
        </p:txBody>
      </p:sp>
      <p:sp>
        <p:nvSpPr>
          <p:cNvPr id="3" name="Date Placeholder 3"/>
          <p:cNvSpPr>
            <a:spLocks noGrp="1"/>
          </p:cNvSpPr>
          <p:nvPr>
            <p:ph type="dt" sz="half" idx="10"/>
          </p:nvPr>
        </p:nvSpPr>
        <p:spPr/>
        <p:txBody>
          <a:bodyPr/>
          <a:lstStyle>
            <a:lvl1pPr>
              <a:defRPr/>
            </a:lvl1pPr>
          </a:lstStyle>
          <a:p>
            <a:pPr>
              <a:defRPr/>
            </a:pPr>
            <a:fld id="{FCA7BBB0-0186-4957-A829-900EE465C6C1}" type="datetime1">
              <a:rPr lang="en-AU">
                <a:solidFill>
                  <a:prstClr val="black">
                    <a:tint val="75000"/>
                  </a:prstClr>
                </a:solidFill>
              </a:rPr>
              <a:pPr>
                <a:defRPr/>
              </a:pPr>
              <a:t>24/05/2013</a:t>
            </a:fld>
            <a:endParaRPr lang="en-AU">
              <a:solidFill>
                <a:prstClr val="black">
                  <a:tint val="75000"/>
                </a:prstClr>
              </a:solidFill>
            </a:endParaRPr>
          </a:p>
        </p:txBody>
      </p:sp>
      <p:sp>
        <p:nvSpPr>
          <p:cNvPr id="4" name="Footer Placeholder 4"/>
          <p:cNvSpPr>
            <a:spLocks noGrp="1"/>
          </p:cNvSpPr>
          <p:nvPr>
            <p:ph type="ftr" sz="quarter" idx="11"/>
          </p:nvPr>
        </p:nvSpPr>
        <p:spPr/>
        <p:txBody>
          <a:bodyPr/>
          <a:lstStyle>
            <a:lvl1pPr>
              <a:defRPr dirty="0"/>
            </a:lvl1pPr>
          </a:lstStyle>
          <a:p>
            <a:pPr>
              <a:defRPr/>
            </a:pPr>
            <a:endParaRPr lang="en-AU">
              <a:solidFill>
                <a:prstClr val="black">
                  <a:tint val="75000"/>
                </a:prstClr>
              </a:solidFill>
            </a:endParaRPr>
          </a:p>
        </p:txBody>
      </p:sp>
      <p:sp>
        <p:nvSpPr>
          <p:cNvPr id="5"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345BD5FE-E875-4068-89A6-54E5D0DF0612}" type="slidenum">
              <a:rPr lang="en-AU"/>
              <a:pPr>
                <a:defRPr/>
              </a:pPr>
              <a:t>‹#›</a:t>
            </a:fld>
            <a:endParaRPr lang="en-AU" dirty="0"/>
          </a:p>
        </p:txBody>
      </p:sp>
    </p:spTree>
    <p:extLst>
      <p:ext uri="{BB962C8B-B14F-4D97-AF65-F5344CB8AC3E}">
        <p14:creationId xmlns:p14="http://schemas.microsoft.com/office/powerpoint/2010/main" val="271723755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Communities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8CD4A764-6163-40E1-A170-45CC37F1FC57}" type="datetime1">
              <a:rPr lang="en-AU">
                <a:solidFill>
                  <a:prstClr val="black">
                    <a:tint val="75000"/>
                  </a:prstClr>
                </a:solidFill>
              </a:rPr>
              <a:pPr>
                <a:defRPr/>
              </a:pPr>
              <a:t>24/05/2013</a:t>
            </a:fld>
            <a:endParaRPr lang="en-AU">
              <a:solidFill>
                <a:prstClr val="black">
                  <a:tint val="75000"/>
                </a:prstClr>
              </a:solidFill>
            </a:endParaRPr>
          </a:p>
        </p:txBody>
      </p:sp>
      <p:sp>
        <p:nvSpPr>
          <p:cNvPr id="7"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8"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734B8924-7839-4BCB-9F34-FF513E4243D0}" type="slidenum">
              <a:rPr lang="en-AU"/>
              <a:pPr>
                <a:defRPr/>
              </a:pPr>
              <a:t>‹#›</a:t>
            </a:fld>
            <a:endParaRPr lang="en-AU" dirty="0"/>
          </a:p>
        </p:txBody>
      </p:sp>
    </p:spTree>
    <p:extLst>
      <p:ext uri="{BB962C8B-B14F-4D97-AF65-F5344CB8AC3E}">
        <p14:creationId xmlns:p14="http://schemas.microsoft.com/office/powerpoint/2010/main" val="233891950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Communities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AU"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0B8D0B19-3B3D-42B8-BDF3-07C2B4B3C926}" type="datetime1">
              <a:rPr lang="en-AU">
                <a:solidFill>
                  <a:prstClr val="black">
                    <a:tint val="75000"/>
                  </a:prstClr>
                </a:solidFill>
              </a:rPr>
              <a:pPr>
                <a:defRPr/>
              </a:pPr>
              <a:t>24/05/2013</a:t>
            </a:fld>
            <a:endParaRPr lang="en-AU">
              <a:solidFill>
                <a:prstClr val="black">
                  <a:tint val="75000"/>
                </a:prstClr>
              </a:solidFill>
            </a:endParaRPr>
          </a:p>
        </p:txBody>
      </p:sp>
      <p:sp>
        <p:nvSpPr>
          <p:cNvPr id="7"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8"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BC2924CA-F892-4ED0-9693-1FC08C143008}" type="slidenum">
              <a:rPr lang="en-AU"/>
              <a:pPr>
                <a:defRPr/>
              </a:pPr>
              <a:t>‹#›</a:t>
            </a:fld>
            <a:endParaRPr lang="en-AU" dirty="0"/>
          </a:p>
        </p:txBody>
      </p:sp>
    </p:spTree>
    <p:extLst>
      <p:ext uri="{BB962C8B-B14F-4D97-AF65-F5344CB8AC3E}">
        <p14:creationId xmlns:p14="http://schemas.microsoft.com/office/powerpoint/2010/main" val="313993065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TextBox 8"/>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Communities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3"/>
          <p:cNvSpPr>
            <a:spLocks noGrp="1"/>
          </p:cNvSpPr>
          <p:nvPr>
            <p:ph type="dt" sz="half" idx="10"/>
          </p:nvPr>
        </p:nvSpPr>
        <p:spPr/>
        <p:txBody>
          <a:bodyPr/>
          <a:lstStyle>
            <a:lvl1pPr>
              <a:defRPr/>
            </a:lvl1pPr>
          </a:lstStyle>
          <a:p>
            <a:pPr>
              <a:defRPr/>
            </a:pPr>
            <a:fld id="{55C152C3-707C-4DD3-87DE-0017F1ED9A88}" type="datetime1">
              <a:rPr lang="en-AU">
                <a:solidFill>
                  <a:prstClr val="black">
                    <a:tint val="75000"/>
                  </a:prstClr>
                </a:solidFill>
              </a:rPr>
              <a:pPr>
                <a:defRPr/>
              </a:pPr>
              <a:t>24/05/2013</a:t>
            </a:fld>
            <a:endParaRPr lang="en-AU">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7"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E9B6E36B-352D-4AA2-974A-1ED446BB1658}" type="slidenum">
              <a:rPr lang="en-AU"/>
              <a:pPr>
                <a:defRPr/>
              </a:pPr>
              <a:t>‹#›</a:t>
            </a:fld>
            <a:endParaRPr lang="en-AU" dirty="0"/>
          </a:p>
        </p:txBody>
      </p:sp>
    </p:spTree>
    <p:extLst>
      <p:ext uri="{BB962C8B-B14F-4D97-AF65-F5344CB8AC3E}">
        <p14:creationId xmlns:p14="http://schemas.microsoft.com/office/powerpoint/2010/main" val="580041218"/>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TextBox 8"/>
          <p:cNvSpPr txBox="1">
            <a:spLocks noChangeArrowheads="1"/>
          </p:cNvSpPr>
          <p:nvPr userDrawn="1"/>
        </p:nvSpPr>
        <p:spPr bwMode="auto">
          <a:xfrm>
            <a:off x="971550" y="6381750"/>
            <a:ext cx="766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defRPr/>
            </a:pPr>
            <a:r>
              <a:rPr lang="en-AU" sz="1100" smtClean="0">
                <a:solidFill>
                  <a:srgbClr val="009999"/>
                </a:solidFill>
              </a:rPr>
              <a:t>© State of NSW, Department of Education and Communities </a:t>
            </a:r>
          </a:p>
          <a:p>
            <a:pPr algn="r" eaLnBrk="1" fontAlgn="base" hangingPunct="1">
              <a:spcBef>
                <a:spcPct val="0"/>
              </a:spcBef>
              <a:spcAft>
                <a:spcPct val="0"/>
              </a:spcAft>
              <a:defRPr/>
            </a:pPr>
            <a:r>
              <a:rPr lang="en-AU" sz="1100" smtClean="0">
                <a:solidFill>
                  <a:srgbClr val="009999"/>
                </a:solidFill>
              </a:rPr>
              <a:t>Professional Learning and Leadership Development Directorate 2011</a:t>
            </a:r>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3"/>
          <p:cNvSpPr>
            <a:spLocks noGrp="1"/>
          </p:cNvSpPr>
          <p:nvPr>
            <p:ph type="dt" sz="half" idx="10"/>
          </p:nvPr>
        </p:nvSpPr>
        <p:spPr/>
        <p:txBody>
          <a:bodyPr/>
          <a:lstStyle>
            <a:lvl1pPr>
              <a:defRPr/>
            </a:lvl1pPr>
          </a:lstStyle>
          <a:p>
            <a:pPr>
              <a:defRPr/>
            </a:pPr>
            <a:fld id="{6C285B03-5883-49C0-801A-A57F1ADF4605}" type="datetime1">
              <a:rPr lang="en-AU">
                <a:solidFill>
                  <a:prstClr val="black">
                    <a:tint val="75000"/>
                  </a:prstClr>
                </a:solidFill>
              </a:rPr>
              <a:pPr>
                <a:defRPr/>
              </a:pPr>
              <a:t>24/05/2013</a:t>
            </a:fld>
            <a:endParaRPr lang="en-AU">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AU">
              <a:solidFill>
                <a:prstClr val="black">
                  <a:tint val="75000"/>
                </a:prstClr>
              </a:solidFill>
            </a:endParaRPr>
          </a:p>
        </p:txBody>
      </p:sp>
      <p:sp>
        <p:nvSpPr>
          <p:cNvPr id="7" name="Slide Number Placeholder 5"/>
          <p:cNvSpPr>
            <a:spLocks noGrp="1"/>
          </p:cNvSpPr>
          <p:nvPr>
            <p:ph type="sldNum" sz="quarter" idx="12"/>
          </p:nvPr>
        </p:nvSpPr>
        <p:spPr>
          <a:xfrm>
            <a:off x="6804025" y="6356350"/>
            <a:ext cx="2133600" cy="365125"/>
          </a:xfrm>
        </p:spPr>
        <p:txBody>
          <a:bodyPr/>
          <a:lstStyle>
            <a:lvl1pPr>
              <a:defRPr sz="1400">
                <a:solidFill>
                  <a:srgbClr val="009999"/>
                </a:solidFill>
              </a:defRPr>
            </a:lvl1pPr>
          </a:lstStyle>
          <a:p>
            <a:pPr>
              <a:defRPr/>
            </a:pPr>
            <a:fld id="{0CA84DE9-0892-455A-A229-0B898E7AB846}" type="slidenum">
              <a:rPr lang="en-AU"/>
              <a:pPr>
                <a:defRPr/>
              </a:pPr>
              <a:t>‹#›</a:t>
            </a:fld>
            <a:endParaRPr lang="en-AU" dirty="0"/>
          </a:p>
        </p:txBody>
      </p:sp>
    </p:spTree>
    <p:extLst>
      <p:ext uri="{BB962C8B-B14F-4D97-AF65-F5344CB8AC3E}">
        <p14:creationId xmlns:p14="http://schemas.microsoft.com/office/powerpoint/2010/main" val="14046931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0F1E50-1454-4373-AF77-6978CE069FDE}" type="datetimeFigureOut">
              <a:rPr lang="en-AU" smtClean="0"/>
              <a:t>24/05/2013</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A7428E-3357-40B3-BF0B-8A6DFB598CB0}" type="slidenum">
              <a:rPr lang="en-AU" smtClean="0"/>
              <a:t>‹#›</a:t>
            </a:fld>
            <a:endParaRPr lang="en-AU"/>
          </a:p>
        </p:txBody>
      </p:sp>
    </p:spTree>
    <p:extLst>
      <p:ext uri="{BB962C8B-B14F-4D97-AF65-F5344CB8AC3E}">
        <p14:creationId xmlns:p14="http://schemas.microsoft.com/office/powerpoint/2010/main" val="13719344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495D2995-305C-428C-BC11-8C601937C4FC}" type="datetime1">
              <a:rPr lang="en-AU">
                <a:solidFill>
                  <a:prstClr val="black">
                    <a:tint val="75000"/>
                  </a:prstClr>
                </a:solidFill>
              </a:rPr>
              <a:pPr>
                <a:defRPr/>
              </a:pPr>
              <a:t>24/05/2013</a:t>
            </a:fld>
            <a:endParaRPr lang="en-AU">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AU">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449E1C75-408B-4007-8093-E0B8DBFB9ECB}" type="slidenum">
              <a:rPr lang="en-AU">
                <a:solidFill>
                  <a:prstClr val="black">
                    <a:tint val="75000"/>
                  </a:prstClr>
                </a:solidFill>
              </a:rPr>
              <a:pPr>
                <a:defRPr/>
              </a:pPr>
              <a:t>‹#›</a:t>
            </a:fld>
            <a:endParaRPr lang="en-AU">
              <a:solidFill>
                <a:prstClr val="black">
                  <a:tint val="75000"/>
                </a:prstClr>
              </a:solidFill>
            </a:endParaRPr>
          </a:p>
        </p:txBody>
      </p:sp>
    </p:spTree>
    <p:extLst>
      <p:ext uri="{BB962C8B-B14F-4D97-AF65-F5344CB8AC3E}">
        <p14:creationId xmlns:p14="http://schemas.microsoft.com/office/powerpoint/2010/main" val="1333290883"/>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495D2995-305C-428C-BC11-8C601937C4FC}" type="datetime1">
              <a:rPr lang="en-AU">
                <a:solidFill>
                  <a:prstClr val="black">
                    <a:tint val="75000"/>
                  </a:prstClr>
                </a:solidFill>
              </a:rPr>
              <a:pPr>
                <a:defRPr/>
              </a:pPr>
              <a:t>24/05/2013</a:t>
            </a:fld>
            <a:endParaRPr lang="en-AU">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AU">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449E1C75-408B-4007-8093-E0B8DBFB9ECB}" type="slidenum">
              <a:rPr lang="en-AU">
                <a:solidFill>
                  <a:prstClr val="black">
                    <a:tint val="75000"/>
                  </a:prstClr>
                </a:solidFill>
              </a:rPr>
              <a:pPr>
                <a:defRPr/>
              </a:pPr>
              <a:t>‹#›</a:t>
            </a:fld>
            <a:endParaRPr lang="en-AU">
              <a:solidFill>
                <a:prstClr val="black">
                  <a:tint val="75000"/>
                </a:prstClr>
              </a:solidFill>
            </a:endParaRPr>
          </a:p>
        </p:txBody>
      </p:sp>
    </p:spTree>
    <p:extLst>
      <p:ext uri="{BB962C8B-B14F-4D97-AF65-F5344CB8AC3E}">
        <p14:creationId xmlns:p14="http://schemas.microsoft.com/office/powerpoint/2010/main" val="1234997264"/>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495D2995-305C-428C-BC11-8C601937C4FC}" type="datetime1">
              <a:rPr lang="en-AU">
                <a:solidFill>
                  <a:prstClr val="black">
                    <a:tint val="75000"/>
                  </a:prstClr>
                </a:solidFill>
              </a:rPr>
              <a:pPr>
                <a:defRPr/>
              </a:pPr>
              <a:t>24/05/2013</a:t>
            </a:fld>
            <a:endParaRPr lang="en-AU">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AU">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449E1C75-408B-4007-8093-E0B8DBFB9ECB}" type="slidenum">
              <a:rPr lang="en-AU">
                <a:solidFill>
                  <a:prstClr val="black">
                    <a:tint val="75000"/>
                  </a:prstClr>
                </a:solidFill>
              </a:rPr>
              <a:pPr>
                <a:defRPr/>
              </a:pPr>
              <a:t>‹#›</a:t>
            </a:fld>
            <a:endParaRPr lang="en-AU">
              <a:solidFill>
                <a:prstClr val="black">
                  <a:tint val="75000"/>
                </a:prstClr>
              </a:solidFill>
            </a:endParaRPr>
          </a:p>
        </p:txBody>
      </p:sp>
    </p:spTree>
    <p:extLst>
      <p:ext uri="{BB962C8B-B14F-4D97-AF65-F5344CB8AC3E}">
        <p14:creationId xmlns:p14="http://schemas.microsoft.com/office/powerpoint/2010/main" val="18547694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495D2995-305C-428C-BC11-8C601937C4FC}" type="datetime1">
              <a:rPr lang="en-AU">
                <a:solidFill>
                  <a:prstClr val="black">
                    <a:tint val="75000"/>
                  </a:prstClr>
                </a:solidFill>
              </a:rPr>
              <a:pPr>
                <a:defRPr/>
              </a:pPr>
              <a:t>24/05/2013</a:t>
            </a:fld>
            <a:endParaRPr lang="en-AU">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AU">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449E1C75-408B-4007-8093-E0B8DBFB9ECB}" type="slidenum">
              <a:rPr lang="en-AU">
                <a:solidFill>
                  <a:prstClr val="black">
                    <a:tint val="75000"/>
                  </a:prstClr>
                </a:solidFill>
              </a:rPr>
              <a:pPr>
                <a:defRPr/>
              </a:pPr>
              <a:t>‹#›</a:t>
            </a:fld>
            <a:endParaRPr lang="en-AU">
              <a:solidFill>
                <a:prstClr val="black">
                  <a:tint val="75000"/>
                </a:prstClr>
              </a:solidFill>
            </a:endParaRPr>
          </a:p>
        </p:txBody>
      </p:sp>
    </p:spTree>
    <p:extLst>
      <p:ext uri="{BB962C8B-B14F-4D97-AF65-F5344CB8AC3E}">
        <p14:creationId xmlns:p14="http://schemas.microsoft.com/office/powerpoint/2010/main" val="419695014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495D2995-305C-428C-BC11-8C601937C4FC}" type="datetime1">
              <a:rPr lang="en-AU">
                <a:solidFill>
                  <a:prstClr val="black">
                    <a:tint val="75000"/>
                  </a:prstClr>
                </a:solidFill>
              </a:rPr>
              <a:pPr>
                <a:defRPr/>
              </a:pPr>
              <a:t>24/05/2013</a:t>
            </a:fld>
            <a:endParaRPr lang="en-AU">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AU">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449E1C75-408B-4007-8093-E0B8DBFB9ECB}" type="slidenum">
              <a:rPr lang="en-AU">
                <a:solidFill>
                  <a:prstClr val="black">
                    <a:tint val="75000"/>
                  </a:prstClr>
                </a:solidFill>
              </a:rPr>
              <a:pPr>
                <a:defRPr/>
              </a:pPr>
              <a:t>‹#›</a:t>
            </a:fld>
            <a:endParaRPr lang="en-AU">
              <a:solidFill>
                <a:prstClr val="black">
                  <a:tint val="75000"/>
                </a:prstClr>
              </a:solidFill>
            </a:endParaRPr>
          </a:p>
        </p:txBody>
      </p:sp>
    </p:spTree>
    <p:extLst>
      <p:ext uri="{BB962C8B-B14F-4D97-AF65-F5344CB8AC3E}">
        <p14:creationId xmlns:p14="http://schemas.microsoft.com/office/powerpoint/2010/main" val="390488545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495D2995-305C-428C-BC11-8C601937C4FC}" type="datetime1">
              <a:rPr lang="en-AU">
                <a:solidFill>
                  <a:prstClr val="black">
                    <a:tint val="75000"/>
                  </a:prstClr>
                </a:solidFill>
              </a:rPr>
              <a:pPr>
                <a:defRPr/>
              </a:pPr>
              <a:t>24/05/2013</a:t>
            </a:fld>
            <a:endParaRPr lang="en-AU">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AU">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449E1C75-408B-4007-8093-E0B8DBFB9ECB}" type="slidenum">
              <a:rPr lang="en-AU">
                <a:solidFill>
                  <a:prstClr val="black">
                    <a:tint val="75000"/>
                  </a:prstClr>
                </a:solidFill>
              </a:rPr>
              <a:pPr>
                <a:defRPr/>
              </a:pPr>
              <a:t>‹#›</a:t>
            </a:fld>
            <a:endParaRPr lang="en-AU">
              <a:solidFill>
                <a:prstClr val="black">
                  <a:tint val="75000"/>
                </a:prstClr>
              </a:solidFill>
            </a:endParaRPr>
          </a:p>
        </p:txBody>
      </p:sp>
    </p:spTree>
    <p:extLst>
      <p:ext uri="{BB962C8B-B14F-4D97-AF65-F5344CB8AC3E}">
        <p14:creationId xmlns:p14="http://schemas.microsoft.com/office/powerpoint/2010/main" val="165666506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495D2995-305C-428C-BC11-8C601937C4FC}" type="datetime1">
              <a:rPr lang="en-AU">
                <a:solidFill>
                  <a:prstClr val="black">
                    <a:tint val="75000"/>
                  </a:prstClr>
                </a:solidFill>
              </a:rPr>
              <a:pPr>
                <a:defRPr/>
              </a:pPr>
              <a:t>24/05/2013</a:t>
            </a:fld>
            <a:endParaRPr lang="en-AU">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AU">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449E1C75-408B-4007-8093-E0B8DBFB9ECB}" type="slidenum">
              <a:rPr lang="en-AU">
                <a:solidFill>
                  <a:prstClr val="black">
                    <a:tint val="75000"/>
                  </a:prstClr>
                </a:solidFill>
              </a:rPr>
              <a:pPr>
                <a:defRPr/>
              </a:pPr>
              <a:t>‹#›</a:t>
            </a:fld>
            <a:endParaRPr lang="en-AU">
              <a:solidFill>
                <a:prstClr val="black">
                  <a:tint val="75000"/>
                </a:prstClr>
              </a:solidFill>
            </a:endParaRPr>
          </a:p>
        </p:txBody>
      </p:sp>
    </p:spTree>
    <p:extLst>
      <p:ext uri="{BB962C8B-B14F-4D97-AF65-F5344CB8AC3E}">
        <p14:creationId xmlns:p14="http://schemas.microsoft.com/office/powerpoint/2010/main" val="1601685566"/>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495D2995-305C-428C-BC11-8C601937C4FC}" type="datetime1">
              <a:rPr lang="en-AU">
                <a:solidFill>
                  <a:prstClr val="black">
                    <a:tint val="75000"/>
                  </a:prstClr>
                </a:solidFill>
              </a:rPr>
              <a:pPr>
                <a:defRPr/>
              </a:pPr>
              <a:t>24/05/2013</a:t>
            </a:fld>
            <a:endParaRPr lang="en-AU">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AU">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449E1C75-408B-4007-8093-E0B8DBFB9ECB}" type="slidenum">
              <a:rPr lang="en-AU">
                <a:solidFill>
                  <a:prstClr val="black">
                    <a:tint val="75000"/>
                  </a:prstClr>
                </a:solidFill>
              </a:rPr>
              <a:pPr>
                <a:defRPr/>
              </a:pPr>
              <a:t>‹#›</a:t>
            </a:fld>
            <a:endParaRPr lang="en-AU">
              <a:solidFill>
                <a:prstClr val="black">
                  <a:tint val="75000"/>
                </a:prstClr>
              </a:solidFill>
            </a:endParaRPr>
          </a:p>
        </p:txBody>
      </p:sp>
    </p:spTree>
    <p:extLst>
      <p:ext uri="{BB962C8B-B14F-4D97-AF65-F5344CB8AC3E}">
        <p14:creationId xmlns:p14="http://schemas.microsoft.com/office/powerpoint/2010/main" val="1131155899"/>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495D2995-305C-428C-BC11-8C601937C4FC}" type="datetime1">
              <a:rPr lang="en-AU">
                <a:solidFill>
                  <a:prstClr val="black">
                    <a:tint val="75000"/>
                  </a:prstClr>
                </a:solidFill>
              </a:rPr>
              <a:pPr>
                <a:defRPr/>
              </a:pPr>
              <a:t>24/05/2013</a:t>
            </a:fld>
            <a:endParaRPr lang="en-AU">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AU">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449E1C75-408B-4007-8093-E0B8DBFB9ECB}" type="slidenum">
              <a:rPr lang="en-AU">
                <a:solidFill>
                  <a:prstClr val="black">
                    <a:tint val="75000"/>
                  </a:prstClr>
                </a:solidFill>
              </a:rPr>
              <a:pPr>
                <a:defRPr/>
              </a:pPr>
              <a:t>‹#›</a:t>
            </a:fld>
            <a:endParaRPr lang="en-AU">
              <a:solidFill>
                <a:prstClr val="black">
                  <a:tint val="75000"/>
                </a:prstClr>
              </a:solidFill>
            </a:endParaRPr>
          </a:p>
        </p:txBody>
      </p:sp>
    </p:spTree>
    <p:extLst>
      <p:ext uri="{BB962C8B-B14F-4D97-AF65-F5344CB8AC3E}">
        <p14:creationId xmlns:p14="http://schemas.microsoft.com/office/powerpoint/2010/main" val="1774632751"/>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495D2995-305C-428C-BC11-8C601937C4FC}" type="datetime1">
              <a:rPr lang="en-AU">
                <a:solidFill>
                  <a:prstClr val="black">
                    <a:tint val="75000"/>
                  </a:prstClr>
                </a:solidFill>
              </a:rPr>
              <a:pPr>
                <a:defRPr/>
              </a:pPr>
              <a:t>24/05/2013</a:t>
            </a:fld>
            <a:endParaRPr lang="en-AU">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AU">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449E1C75-408B-4007-8093-E0B8DBFB9ECB}" type="slidenum">
              <a:rPr lang="en-AU">
                <a:solidFill>
                  <a:prstClr val="black">
                    <a:tint val="75000"/>
                  </a:prstClr>
                </a:solidFill>
              </a:rPr>
              <a:pPr>
                <a:defRPr/>
              </a:pPr>
              <a:t>‹#›</a:t>
            </a:fld>
            <a:endParaRPr lang="en-AU">
              <a:solidFill>
                <a:prstClr val="black">
                  <a:tint val="75000"/>
                </a:prstClr>
              </a:solidFill>
            </a:endParaRPr>
          </a:p>
        </p:txBody>
      </p:sp>
    </p:spTree>
    <p:extLst>
      <p:ext uri="{BB962C8B-B14F-4D97-AF65-F5344CB8AC3E}">
        <p14:creationId xmlns:p14="http://schemas.microsoft.com/office/powerpoint/2010/main" val="1209742488"/>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57.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3.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9.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90.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101.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12.xml"/><Relationship Id="rId4" Type="http://schemas.openxmlformats.org/officeDocument/2006/relationships/image" Target="../media/image15.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9.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40.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51.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grpSp>
        <p:nvGrpSpPr>
          <p:cNvPr id="4" name="Group 8"/>
          <p:cNvGrpSpPr>
            <a:grpSpLocks/>
          </p:cNvGrpSpPr>
          <p:nvPr/>
        </p:nvGrpSpPr>
        <p:grpSpPr bwMode="auto">
          <a:xfrm>
            <a:off x="0" y="0"/>
            <a:ext cx="9144000" cy="6858000"/>
            <a:chOff x="0" y="-1"/>
            <a:chExt cx="9144000" cy="6858001"/>
          </a:xfrm>
        </p:grpSpPr>
        <p:pic>
          <p:nvPicPr>
            <p:cNvPr id="5" name="Picture 6" descr="bground.png"/>
            <p:cNvPicPr>
              <a:picLocks noChangeAspect="1"/>
            </p:cNvPicPr>
            <p:nvPr/>
          </p:nvPicPr>
          <p:blipFill>
            <a:blip r:embed="rId2">
              <a:extLst>
                <a:ext uri="{28A0092B-C50C-407E-A947-70E740481C1C}">
                  <a14:useLocalDpi xmlns:a14="http://schemas.microsoft.com/office/drawing/2010/main" val="0"/>
                </a:ext>
              </a:extLst>
            </a:blip>
            <a:srcRect l="130" r="780" b="3416"/>
            <a:stretch>
              <a:fillRect/>
            </a:stretch>
          </p:blipFill>
          <p:spPr bwMode="auto">
            <a:xfrm>
              <a:off x="130" y="0"/>
              <a:ext cx="9060873" cy="5381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0" y="5300663"/>
              <a:ext cx="1504950" cy="1557337"/>
            </a:xfrm>
            <a:prstGeom prst="rect">
              <a:avLst/>
            </a:prstGeom>
            <a:solidFill>
              <a:srgbClr val="009999"/>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AU" sz="1800" b="0" i="0" u="none" strike="noStrike" kern="0" cap="none" spc="0" normalizeH="0" baseline="0" noProof="0">
                <a:ln>
                  <a:noFill/>
                </a:ln>
                <a:solidFill>
                  <a:prstClr val="white"/>
                </a:solidFill>
                <a:effectLst/>
                <a:uLnTx/>
                <a:uFillTx/>
                <a:latin typeface="Calibri"/>
                <a:ea typeface="+mn-ea"/>
                <a:cs typeface="+mn-cs"/>
              </a:endParaRPr>
            </a:p>
          </p:txBody>
        </p:sp>
        <p:sp>
          <p:nvSpPr>
            <p:cNvPr id="7" name="Rectangle 6"/>
            <p:cNvSpPr/>
            <p:nvPr/>
          </p:nvSpPr>
          <p:spPr>
            <a:xfrm>
              <a:off x="9001125" y="-1"/>
              <a:ext cx="142875" cy="306388"/>
            </a:xfrm>
            <a:prstGeom prst="rect">
              <a:avLst/>
            </a:prstGeom>
            <a:solidFill>
              <a:sysClr val="windowText" lastClr="000000"/>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AU" sz="1800" b="0" i="0" u="none" strike="noStrike" kern="0" cap="none" spc="0" normalizeH="0" baseline="0" noProof="0">
                <a:ln>
                  <a:noFill/>
                </a:ln>
                <a:solidFill>
                  <a:prstClr val="white"/>
                </a:solidFill>
                <a:effectLst/>
                <a:uLnTx/>
                <a:uFillTx/>
                <a:latin typeface="Calibri"/>
                <a:ea typeface="+mn-ea"/>
                <a:cs typeface="+mn-cs"/>
              </a:endParaRPr>
            </a:p>
          </p:txBody>
        </p:sp>
      </p:grpSp>
      <p:sp>
        <p:nvSpPr>
          <p:cNvPr id="2" name="Title 1"/>
          <p:cNvSpPr>
            <a:spLocks noGrp="1"/>
          </p:cNvSpPr>
          <p:nvPr>
            <p:ph type="ctrTitle"/>
          </p:nvPr>
        </p:nvSpPr>
        <p:spPr/>
        <p:txBody>
          <a:bodyPr/>
          <a:lstStyle/>
          <a:p>
            <a:r>
              <a:rPr lang="en-AU" dirty="0" smtClean="0"/>
              <a:t>My </a:t>
            </a:r>
            <a:r>
              <a:rPr lang="en-AU" dirty="0" err="1" smtClean="0"/>
              <a:t>PL@Edu</a:t>
            </a:r>
            <a:endParaRPr lang="en-AU" dirty="0"/>
          </a:p>
        </p:txBody>
      </p:sp>
      <p:sp>
        <p:nvSpPr>
          <p:cNvPr id="3" name="Subtitle 2"/>
          <p:cNvSpPr>
            <a:spLocks noGrp="1"/>
          </p:cNvSpPr>
          <p:nvPr>
            <p:ph type="subTitle" idx="1"/>
          </p:nvPr>
        </p:nvSpPr>
        <p:spPr>
          <a:xfrm>
            <a:off x="1371600" y="3886200"/>
            <a:ext cx="6400800" cy="766936"/>
          </a:xfrm>
        </p:spPr>
        <p:txBody>
          <a:bodyPr/>
          <a:lstStyle/>
          <a:p>
            <a:r>
              <a:rPr lang="en-AU" dirty="0" smtClean="0"/>
              <a:t>A Quick Guide</a:t>
            </a:r>
            <a:endParaRPr lang="en-AU" dirty="0"/>
          </a:p>
        </p:txBody>
      </p:sp>
    </p:spTree>
    <p:extLst>
      <p:ext uri="{BB962C8B-B14F-4D97-AF65-F5344CB8AC3E}">
        <p14:creationId xmlns:p14="http://schemas.microsoft.com/office/powerpoint/2010/main" val="27072858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554" name="Group 7"/>
          <p:cNvGrpSpPr>
            <a:grpSpLocks/>
          </p:cNvGrpSpPr>
          <p:nvPr/>
        </p:nvGrpSpPr>
        <p:grpSpPr bwMode="auto">
          <a:xfrm>
            <a:off x="0" y="0"/>
            <a:ext cx="9144000" cy="6858000"/>
            <a:chOff x="0" y="-1"/>
            <a:chExt cx="9144000" cy="6858001"/>
          </a:xfrm>
        </p:grpSpPr>
        <p:pic>
          <p:nvPicPr>
            <p:cNvPr id="23560" name="Picture 6" descr="bground.png"/>
            <p:cNvPicPr>
              <a:picLocks noChangeAspect="1"/>
            </p:cNvPicPr>
            <p:nvPr/>
          </p:nvPicPr>
          <p:blipFill>
            <a:blip r:embed="rId3">
              <a:extLst>
                <a:ext uri="{28A0092B-C50C-407E-A947-70E740481C1C}">
                  <a14:useLocalDpi xmlns:a14="http://schemas.microsoft.com/office/drawing/2010/main" val="0"/>
                </a:ext>
              </a:extLst>
            </a:blip>
            <a:srcRect l="130" r="780" b="3416"/>
            <a:stretch>
              <a:fillRect/>
            </a:stretch>
          </p:blipFill>
          <p:spPr bwMode="auto">
            <a:xfrm>
              <a:off x="130" y="0"/>
              <a:ext cx="9060873" cy="5381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9"/>
            <p:cNvSpPr/>
            <p:nvPr/>
          </p:nvSpPr>
          <p:spPr>
            <a:xfrm>
              <a:off x="0" y="5300663"/>
              <a:ext cx="1504950" cy="1557337"/>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AU">
                <a:solidFill>
                  <a:prstClr val="white"/>
                </a:solidFill>
              </a:endParaRPr>
            </a:p>
          </p:txBody>
        </p:sp>
        <p:sp>
          <p:nvSpPr>
            <p:cNvPr id="11" name="Rectangle 10"/>
            <p:cNvSpPr/>
            <p:nvPr/>
          </p:nvSpPr>
          <p:spPr>
            <a:xfrm>
              <a:off x="9001125" y="-1"/>
              <a:ext cx="142875" cy="30638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AU">
                <a:solidFill>
                  <a:prstClr val="white"/>
                </a:solidFill>
              </a:endParaRPr>
            </a:p>
          </p:txBody>
        </p:sp>
      </p:grpSp>
      <p:sp>
        <p:nvSpPr>
          <p:cNvPr id="23555" name="TextBox 7"/>
          <p:cNvSpPr txBox="1">
            <a:spLocks noChangeArrowheads="1"/>
          </p:cNvSpPr>
          <p:nvPr/>
        </p:nvSpPr>
        <p:spPr bwMode="auto">
          <a:xfrm>
            <a:off x="1763713" y="1484313"/>
            <a:ext cx="5857875" cy="200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r>
              <a:rPr lang="en-AU" sz="2200">
                <a:solidFill>
                  <a:prstClr val="black"/>
                </a:solidFill>
              </a:rPr>
              <a:t>3. A list of all current scheduled events that match your search criteria will appear in </a:t>
            </a:r>
            <a:r>
              <a:rPr lang="en-AU" sz="2200" i="1">
                <a:solidFill>
                  <a:prstClr val="black"/>
                </a:solidFill>
              </a:rPr>
              <a:t>Search Results. </a:t>
            </a:r>
            <a:r>
              <a:rPr lang="en-AU" sz="2200">
                <a:solidFill>
                  <a:prstClr val="black"/>
                </a:solidFill>
              </a:rPr>
              <a:t>If no events appear, search again using different search criteria.</a:t>
            </a:r>
            <a:r>
              <a:rPr lang="en-AU">
                <a:solidFill>
                  <a:prstClr val="black"/>
                </a:solidFill>
              </a:rPr>
              <a:t/>
            </a:r>
            <a:br>
              <a:rPr lang="en-AU">
                <a:solidFill>
                  <a:prstClr val="black"/>
                </a:solidFill>
              </a:rPr>
            </a:br>
            <a:endParaRPr lang="en-US">
              <a:solidFill>
                <a:prstClr val="black"/>
              </a:solidFill>
            </a:endParaRPr>
          </a:p>
          <a:p>
            <a:pPr eaLnBrk="1" fontAlgn="base" hangingPunct="1">
              <a:spcBef>
                <a:spcPct val="0"/>
              </a:spcBef>
              <a:spcAft>
                <a:spcPct val="0"/>
              </a:spcAft>
            </a:pPr>
            <a:endParaRPr lang="en-US">
              <a:solidFill>
                <a:prstClr val="black"/>
              </a:solidFill>
            </a:endParaRPr>
          </a:p>
        </p:txBody>
      </p:sp>
      <p:pic>
        <p:nvPicPr>
          <p:cNvPr id="23556"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8625" y="3500438"/>
            <a:ext cx="8456613" cy="185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7" name="Rectangle 6"/>
          <p:cNvSpPr>
            <a:spLocks noChangeArrowheads="1"/>
          </p:cNvSpPr>
          <p:nvPr/>
        </p:nvSpPr>
        <p:spPr bwMode="auto">
          <a:xfrm>
            <a:off x="1571625" y="357188"/>
            <a:ext cx="7392988"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pPr>
            <a:r>
              <a:rPr lang="en-AU" sz="3200">
                <a:solidFill>
                  <a:srgbClr val="009999"/>
                </a:solidFill>
                <a:latin typeface="Arial" charset="0"/>
                <a:cs typeface="Arial" charset="0"/>
              </a:rPr>
              <a:t>How do I search for courses/events? (cont)</a:t>
            </a:r>
            <a:endParaRPr lang="en-AU" sz="3200" b="1">
              <a:solidFill>
                <a:prstClr val="black"/>
              </a:solidFill>
              <a:latin typeface="Arial" charset="0"/>
              <a:cs typeface="Arial" charset="0"/>
            </a:endParaRPr>
          </a:p>
        </p:txBody>
      </p:sp>
      <p:sp>
        <p:nvSpPr>
          <p:cNvPr id="12" name="Slide Number Placeholder 11"/>
          <p:cNvSpPr>
            <a:spLocks noGrp="1"/>
          </p:cNvSpPr>
          <p:nvPr>
            <p:ph type="sldNum" sz="quarter" idx="12"/>
          </p:nvPr>
        </p:nvSpPr>
        <p:spPr/>
        <p:txBody>
          <a:bodyPr/>
          <a:lstStyle/>
          <a:p>
            <a:pPr>
              <a:defRPr/>
            </a:pPr>
            <a:fld id="{CCB627AF-B48A-4362-BF3D-359ED4172429}" type="slidenum">
              <a:rPr lang="en-AU"/>
              <a:pPr>
                <a:defRPr/>
              </a:pPr>
              <a:t>10</a:t>
            </a:fld>
            <a:endParaRPr lang="en-AU" dirty="0"/>
          </a:p>
        </p:txBody>
      </p:sp>
      <p:sp>
        <p:nvSpPr>
          <p:cNvPr id="23559" name="TextBox 1"/>
          <p:cNvSpPr txBox="1">
            <a:spLocks noChangeArrowheads="1"/>
          </p:cNvSpPr>
          <p:nvPr/>
        </p:nvSpPr>
        <p:spPr bwMode="auto">
          <a:xfrm>
            <a:off x="44450" y="284163"/>
            <a:ext cx="1362075" cy="32385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r>
              <a:rPr lang="en-AU" sz="1500">
                <a:solidFill>
                  <a:prstClr val="white"/>
                </a:solidFill>
              </a:rPr>
              <a:t>My PL@Edu</a:t>
            </a:r>
          </a:p>
        </p:txBody>
      </p:sp>
    </p:spTree>
    <p:extLst>
      <p:ext uri="{BB962C8B-B14F-4D97-AF65-F5344CB8AC3E}">
        <p14:creationId xmlns:p14="http://schemas.microsoft.com/office/powerpoint/2010/main" val="36533774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602" name="Group 3"/>
          <p:cNvGrpSpPr>
            <a:grpSpLocks/>
          </p:cNvGrpSpPr>
          <p:nvPr/>
        </p:nvGrpSpPr>
        <p:grpSpPr bwMode="auto">
          <a:xfrm>
            <a:off x="0" y="0"/>
            <a:ext cx="9144000" cy="6858000"/>
            <a:chOff x="0" y="-1"/>
            <a:chExt cx="9144000" cy="6858001"/>
          </a:xfrm>
        </p:grpSpPr>
        <p:pic>
          <p:nvPicPr>
            <p:cNvPr id="25606" name="Picture 6" descr="bground.png"/>
            <p:cNvPicPr>
              <a:picLocks noChangeAspect="1"/>
            </p:cNvPicPr>
            <p:nvPr/>
          </p:nvPicPr>
          <p:blipFill>
            <a:blip r:embed="rId3">
              <a:extLst>
                <a:ext uri="{28A0092B-C50C-407E-A947-70E740481C1C}">
                  <a14:useLocalDpi xmlns:a14="http://schemas.microsoft.com/office/drawing/2010/main" val="0"/>
                </a:ext>
              </a:extLst>
            </a:blip>
            <a:srcRect l="130" r="780" b="3416"/>
            <a:stretch>
              <a:fillRect/>
            </a:stretch>
          </p:blipFill>
          <p:spPr bwMode="auto">
            <a:xfrm>
              <a:off x="130" y="0"/>
              <a:ext cx="9060873" cy="5381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0" y="5300663"/>
              <a:ext cx="1504950" cy="1557337"/>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AU">
                <a:solidFill>
                  <a:prstClr val="white"/>
                </a:solidFill>
              </a:endParaRPr>
            </a:p>
          </p:txBody>
        </p:sp>
        <p:sp>
          <p:nvSpPr>
            <p:cNvPr id="7" name="Rectangle 6"/>
            <p:cNvSpPr/>
            <p:nvPr/>
          </p:nvSpPr>
          <p:spPr>
            <a:xfrm>
              <a:off x="9001125" y="-1"/>
              <a:ext cx="142875" cy="30638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AU">
                <a:solidFill>
                  <a:prstClr val="white"/>
                </a:solidFill>
              </a:endParaRPr>
            </a:p>
          </p:txBody>
        </p:sp>
      </p:grpSp>
      <p:sp>
        <p:nvSpPr>
          <p:cNvPr id="25603" name="Rectangle 2"/>
          <p:cNvSpPr>
            <a:spLocks noChangeArrowheads="1"/>
          </p:cNvSpPr>
          <p:nvPr/>
        </p:nvSpPr>
        <p:spPr bwMode="auto">
          <a:xfrm>
            <a:off x="1500188" y="714375"/>
            <a:ext cx="7643812" cy="42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pPr>
            <a:r>
              <a:rPr lang="en-AU" sz="3200">
                <a:solidFill>
                  <a:srgbClr val="009999"/>
                </a:solidFill>
                <a:latin typeface="Arial" charset="0"/>
                <a:cs typeface="Arial" charset="0"/>
              </a:rPr>
              <a:t>What should I do before enrolling in any event through My PL@Edu?</a:t>
            </a:r>
          </a:p>
          <a:p>
            <a:pPr fontAlgn="base">
              <a:spcBef>
                <a:spcPct val="0"/>
              </a:spcBef>
              <a:spcAft>
                <a:spcPct val="0"/>
              </a:spcAft>
            </a:pPr>
            <a:endParaRPr lang="en-AU">
              <a:solidFill>
                <a:prstClr val="black"/>
              </a:solidFill>
              <a:latin typeface="Arial" charset="0"/>
              <a:cs typeface="Arial" charset="0"/>
            </a:endParaRPr>
          </a:p>
          <a:p>
            <a:pPr fontAlgn="base">
              <a:spcBef>
                <a:spcPct val="0"/>
              </a:spcBef>
              <a:spcAft>
                <a:spcPct val="0"/>
              </a:spcAft>
            </a:pPr>
            <a:r>
              <a:rPr lang="en-AU" sz="2200">
                <a:solidFill>
                  <a:prstClr val="black"/>
                </a:solidFill>
                <a:latin typeface="Arial" charset="0"/>
                <a:cs typeface="Arial" charset="0"/>
              </a:rPr>
              <a:t>You should check your school’s/office’s procedures for applying for permission to enrol in a professional learning course or program.</a:t>
            </a:r>
          </a:p>
          <a:p>
            <a:pPr fontAlgn="base">
              <a:spcBef>
                <a:spcPct val="0"/>
              </a:spcBef>
              <a:spcAft>
                <a:spcPct val="0"/>
              </a:spcAft>
            </a:pPr>
            <a:endParaRPr lang="en-AU" sz="2200">
              <a:solidFill>
                <a:prstClr val="black"/>
              </a:solidFill>
              <a:latin typeface="Arial" charset="0"/>
              <a:cs typeface="Arial" charset="0"/>
            </a:endParaRPr>
          </a:p>
          <a:p>
            <a:pPr fontAlgn="base">
              <a:spcBef>
                <a:spcPct val="0"/>
              </a:spcBef>
              <a:spcAft>
                <a:spcPct val="0"/>
              </a:spcAft>
            </a:pPr>
            <a:r>
              <a:rPr lang="en-AU" sz="2200">
                <a:solidFill>
                  <a:prstClr val="black"/>
                </a:solidFill>
                <a:latin typeface="Arial" charset="0"/>
                <a:cs typeface="Arial" charset="0"/>
              </a:rPr>
              <a:t>You should discuss your prospective participation in a course/event with your principal or supervisor and gain their approval  prior to proceeding with your enrolment.</a:t>
            </a:r>
          </a:p>
          <a:p>
            <a:pPr fontAlgn="base">
              <a:spcBef>
                <a:spcPct val="0"/>
              </a:spcBef>
              <a:spcAft>
                <a:spcPct val="0"/>
              </a:spcAft>
            </a:pPr>
            <a:endParaRPr lang="en-US">
              <a:solidFill>
                <a:prstClr val="black"/>
              </a:solidFill>
              <a:latin typeface="Arial" charset="0"/>
              <a:cs typeface="Arial" charset="0"/>
            </a:endParaRPr>
          </a:p>
          <a:p>
            <a:pPr fontAlgn="base">
              <a:spcBef>
                <a:spcPct val="0"/>
              </a:spcBef>
              <a:spcAft>
                <a:spcPct val="0"/>
              </a:spcAft>
              <a:buFont typeface="Arial" charset="0"/>
              <a:buChar char="•"/>
            </a:pPr>
            <a:endParaRPr lang="en-US">
              <a:solidFill>
                <a:prstClr val="black"/>
              </a:solidFill>
              <a:latin typeface="Arial" charset="0"/>
              <a:cs typeface="Arial" charset="0"/>
            </a:endParaRPr>
          </a:p>
        </p:txBody>
      </p:sp>
      <p:sp>
        <p:nvSpPr>
          <p:cNvPr id="8" name="Slide Number Placeholder 7"/>
          <p:cNvSpPr>
            <a:spLocks noGrp="1"/>
          </p:cNvSpPr>
          <p:nvPr>
            <p:ph type="sldNum" sz="quarter" idx="12"/>
          </p:nvPr>
        </p:nvSpPr>
        <p:spPr/>
        <p:txBody>
          <a:bodyPr/>
          <a:lstStyle/>
          <a:p>
            <a:pPr>
              <a:defRPr/>
            </a:pPr>
            <a:fld id="{BF4A5D20-5477-4686-B28A-5AB8EAFF01D6}" type="slidenum">
              <a:rPr lang="en-AU"/>
              <a:pPr>
                <a:defRPr/>
              </a:pPr>
              <a:t>11</a:t>
            </a:fld>
            <a:endParaRPr lang="en-AU" dirty="0"/>
          </a:p>
        </p:txBody>
      </p:sp>
      <p:sp>
        <p:nvSpPr>
          <p:cNvPr id="25605" name="TextBox 1"/>
          <p:cNvSpPr txBox="1">
            <a:spLocks noChangeArrowheads="1"/>
          </p:cNvSpPr>
          <p:nvPr/>
        </p:nvSpPr>
        <p:spPr bwMode="auto">
          <a:xfrm>
            <a:off x="44450" y="284163"/>
            <a:ext cx="1362075" cy="32385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r>
              <a:rPr lang="en-AU" sz="1500">
                <a:solidFill>
                  <a:prstClr val="white"/>
                </a:solidFill>
              </a:rPr>
              <a:t>My PL@Edu</a:t>
            </a:r>
          </a:p>
        </p:txBody>
      </p:sp>
    </p:spTree>
    <p:extLst>
      <p:ext uri="{BB962C8B-B14F-4D97-AF65-F5344CB8AC3E}">
        <p14:creationId xmlns:p14="http://schemas.microsoft.com/office/powerpoint/2010/main" val="22219811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626" name="Group 6"/>
          <p:cNvGrpSpPr>
            <a:grpSpLocks/>
          </p:cNvGrpSpPr>
          <p:nvPr/>
        </p:nvGrpSpPr>
        <p:grpSpPr bwMode="auto">
          <a:xfrm>
            <a:off x="0" y="0"/>
            <a:ext cx="9144000" cy="6858000"/>
            <a:chOff x="0" y="-1"/>
            <a:chExt cx="9144000" cy="6858001"/>
          </a:xfrm>
        </p:grpSpPr>
        <p:pic>
          <p:nvPicPr>
            <p:cNvPr id="26631" name="Picture 6" descr="bground.png"/>
            <p:cNvPicPr>
              <a:picLocks noChangeAspect="1"/>
            </p:cNvPicPr>
            <p:nvPr/>
          </p:nvPicPr>
          <p:blipFill>
            <a:blip r:embed="rId3">
              <a:extLst>
                <a:ext uri="{28A0092B-C50C-407E-A947-70E740481C1C}">
                  <a14:useLocalDpi xmlns:a14="http://schemas.microsoft.com/office/drawing/2010/main" val="0"/>
                </a:ext>
              </a:extLst>
            </a:blip>
            <a:srcRect l="130" r="780" b="3416"/>
            <a:stretch>
              <a:fillRect/>
            </a:stretch>
          </p:blipFill>
          <p:spPr bwMode="auto">
            <a:xfrm>
              <a:off x="130" y="0"/>
              <a:ext cx="9060873" cy="5381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0" y="5300663"/>
              <a:ext cx="1504950" cy="1557337"/>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AU">
                <a:solidFill>
                  <a:prstClr val="white"/>
                </a:solidFill>
              </a:endParaRPr>
            </a:p>
          </p:txBody>
        </p:sp>
        <p:sp>
          <p:nvSpPr>
            <p:cNvPr id="10" name="Rectangle 9"/>
            <p:cNvSpPr/>
            <p:nvPr/>
          </p:nvSpPr>
          <p:spPr>
            <a:xfrm>
              <a:off x="9001125" y="-1"/>
              <a:ext cx="142875" cy="30638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AU">
                <a:solidFill>
                  <a:prstClr val="white"/>
                </a:solidFill>
              </a:endParaRPr>
            </a:p>
          </p:txBody>
        </p:sp>
      </p:grpSp>
      <p:sp>
        <p:nvSpPr>
          <p:cNvPr id="26627" name="TextBox 5"/>
          <p:cNvSpPr txBox="1">
            <a:spLocks noChangeArrowheads="1"/>
          </p:cNvSpPr>
          <p:nvPr/>
        </p:nvSpPr>
        <p:spPr bwMode="auto">
          <a:xfrm>
            <a:off x="1571625" y="428625"/>
            <a:ext cx="62865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r>
              <a:rPr lang="en-AU" sz="3200">
                <a:solidFill>
                  <a:srgbClr val="009999"/>
                </a:solidFill>
              </a:rPr>
              <a:t>How do I enrol in a course/event?</a:t>
            </a:r>
            <a:endParaRPr lang="en-US" sz="3200">
              <a:solidFill>
                <a:srgbClr val="009999"/>
              </a:solidFill>
            </a:endParaRPr>
          </a:p>
        </p:txBody>
      </p:sp>
      <p:pic>
        <p:nvPicPr>
          <p:cNvPr id="266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49500" y="981075"/>
            <a:ext cx="5535613" cy="532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Slide Number Placeholder 10"/>
          <p:cNvSpPr>
            <a:spLocks noGrp="1"/>
          </p:cNvSpPr>
          <p:nvPr>
            <p:ph type="sldNum" sz="quarter" idx="12"/>
          </p:nvPr>
        </p:nvSpPr>
        <p:spPr/>
        <p:txBody>
          <a:bodyPr/>
          <a:lstStyle/>
          <a:p>
            <a:pPr>
              <a:defRPr/>
            </a:pPr>
            <a:fld id="{DEC70864-9810-4F33-AC14-90AA52EFAB88}" type="slidenum">
              <a:rPr lang="en-AU"/>
              <a:pPr>
                <a:defRPr/>
              </a:pPr>
              <a:t>12</a:t>
            </a:fld>
            <a:endParaRPr lang="en-AU"/>
          </a:p>
        </p:txBody>
      </p:sp>
      <p:sp>
        <p:nvSpPr>
          <p:cNvPr id="26630" name="TextBox 1"/>
          <p:cNvSpPr txBox="1">
            <a:spLocks noChangeArrowheads="1"/>
          </p:cNvSpPr>
          <p:nvPr/>
        </p:nvSpPr>
        <p:spPr bwMode="auto">
          <a:xfrm>
            <a:off x="44450" y="284163"/>
            <a:ext cx="1362075" cy="32385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r>
              <a:rPr lang="en-AU" sz="1500">
                <a:solidFill>
                  <a:prstClr val="white"/>
                </a:solidFill>
              </a:rPr>
              <a:t>My PL@Edu</a:t>
            </a:r>
          </a:p>
        </p:txBody>
      </p:sp>
    </p:spTree>
    <p:extLst>
      <p:ext uri="{BB962C8B-B14F-4D97-AF65-F5344CB8AC3E}">
        <p14:creationId xmlns:p14="http://schemas.microsoft.com/office/powerpoint/2010/main" val="31308504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650" name="Group 15"/>
          <p:cNvGrpSpPr>
            <a:grpSpLocks/>
          </p:cNvGrpSpPr>
          <p:nvPr/>
        </p:nvGrpSpPr>
        <p:grpSpPr bwMode="auto">
          <a:xfrm>
            <a:off x="0" y="0"/>
            <a:ext cx="9144000" cy="6858000"/>
            <a:chOff x="0" y="-1"/>
            <a:chExt cx="9144000" cy="6858001"/>
          </a:xfrm>
        </p:grpSpPr>
        <p:pic>
          <p:nvPicPr>
            <p:cNvPr id="27655" name="Picture 6" descr="bground.png"/>
            <p:cNvPicPr>
              <a:picLocks noChangeAspect="1"/>
            </p:cNvPicPr>
            <p:nvPr/>
          </p:nvPicPr>
          <p:blipFill>
            <a:blip r:embed="rId3">
              <a:extLst>
                <a:ext uri="{28A0092B-C50C-407E-A947-70E740481C1C}">
                  <a14:useLocalDpi xmlns:a14="http://schemas.microsoft.com/office/drawing/2010/main" val="0"/>
                </a:ext>
              </a:extLst>
            </a:blip>
            <a:srcRect l="130" r="780" b="3416"/>
            <a:stretch>
              <a:fillRect/>
            </a:stretch>
          </p:blipFill>
          <p:spPr bwMode="auto">
            <a:xfrm>
              <a:off x="130" y="0"/>
              <a:ext cx="9060873" cy="5381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ctangle 17"/>
            <p:cNvSpPr/>
            <p:nvPr/>
          </p:nvSpPr>
          <p:spPr>
            <a:xfrm>
              <a:off x="0" y="5300663"/>
              <a:ext cx="1504950" cy="1557337"/>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AU">
                <a:solidFill>
                  <a:prstClr val="white"/>
                </a:solidFill>
              </a:endParaRPr>
            </a:p>
          </p:txBody>
        </p:sp>
        <p:sp>
          <p:nvSpPr>
            <p:cNvPr id="19" name="Rectangle 18"/>
            <p:cNvSpPr/>
            <p:nvPr/>
          </p:nvSpPr>
          <p:spPr>
            <a:xfrm>
              <a:off x="9001125" y="-1"/>
              <a:ext cx="142875" cy="30638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AU">
                <a:solidFill>
                  <a:prstClr val="white"/>
                </a:solidFill>
              </a:endParaRPr>
            </a:p>
          </p:txBody>
        </p:sp>
      </p:grpSp>
      <p:pic>
        <p:nvPicPr>
          <p:cNvPr id="16389" name="Picture 3"/>
          <p:cNvPicPr>
            <a:picLocks noChangeAspect="1" noChangeArrowheads="1"/>
          </p:cNvPicPr>
          <p:nvPr/>
        </p:nvPicPr>
        <p:blipFill>
          <a:blip r:embed="rId4"/>
          <a:srcRect l="565" t="1533" r="1149" b="1096"/>
          <a:stretch>
            <a:fillRect/>
          </a:stretch>
        </p:blipFill>
        <p:spPr bwMode="auto">
          <a:xfrm>
            <a:off x="1909763" y="2133600"/>
            <a:ext cx="6262687" cy="4032250"/>
          </a:xfrm>
          <a:prstGeom prst="rect">
            <a:avLst/>
          </a:prstGeom>
          <a:noFill/>
          <a:ln w="12700">
            <a:solidFill>
              <a:schemeClr val="bg1">
                <a:lumMod val="75000"/>
              </a:schemeClr>
            </a:solidFill>
            <a:miter lim="800000"/>
            <a:headEnd/>
            <a:tailEnd/>
          </a:ln>
        </p:spPr>
      </p:pic>
      <p:sp>
        <p:nvSpPr>
          <p:cNvPr id="27652" name="TextBox 17"/>
          <p:cNvSpPr txBox="1">
            <a:spLocks noChangeArrowheads="1"/>
          </p:cNvSpPr>
          <p:nvPr/>
        </p:nvSpPr>
        <p:spPr bwMode="auto">
          <a:xfrm>
            <a:off x="1763713" y="404813"/>
            <a:ext cx="6021387" cy="224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r>
              <a:rPr lang="en-AU" sz="3200">
                <a:solidFill>
                  <a:srgbClr val="009999"/>
                </a:solidFill>
              </a:rPr>
              <a:t>How do I know whether my enrolment is successful?</a:t>
            </a:r>
          </a:p>
          <a:p>
            <a:pPr eaLnBrk="1" fontAlgn="base" hangingPunct="1">
              <a:spcBef>
                <a:spcPct val="0"/>
              </a:spcBef>
              <a:spcAft>
                <a:spcPct val="0"/>
              </a:spcAft>
            </a:pPr>
            <a:r>
              <a:rPr lang="en-AU" sz="2200">
                <a:solidFill>
                  <a:prstClr val="black"/>
                </a:solidFill>
              </a:rPr>
              <a:t>You will receive a confirmation email. This will also have full venue details</a:t>
            </a:r>
          </a:p>
          <a:p>
            <a:pPr eaLnBrk="1" fontAlgn="base" hangingPunct="1">
              <a:spcBef>
                <a:spcPct val="0"/>
              </a:spcBef>
              <a:spcAft>
                <a:spcPct val="0"/>
              </a:spcAft>
            </a:pPr>
            <a:endParaRPr lang="en-US" sz="3200">
              <a:solidFill>
                <a:srgbClr val="009999"/>
              </a:solidFill>
            </a:endParaRPr>
          </a:p>
        </p:txBody>
      </p:sp>
      <p:sp>
        <p:nvSpPr>
          <p:cNvPr id="20" name="Slide Number Placeholder 19"/>
          <p:cNvSpPr>
            <a:spLocks noGrp="1"/>
          </p:cNvSpPr>
          <p:nvPr>
            <p:ph type="sldNum" sz="quarter" idx="12"/>
          </p:nvPr>
        </p:nvSpPr>
        <p:spPr/>
        <p:txBody>
          <a:bodyPr/>
          <a:lstStyle/>
          <a:p>
            <a:pPr>
              <a:defRPr/>
            </a:pPr>
            <a:fld id="{04188829-9C99-4E55-BAD7-311874150EE9}" type="slidenum">
              <a:rPr lang="en-AU"/>
              <a:pPr>
                <a:defRPr/>
              </a:pPr>
              <a:t>13</a:t>
            </a:fld>
            <a:endParaRPr lang="en-AU" dirty="0"/>
          </a:p>
        </p:txBody>
      </p:sp>
      <p:sp>
        <p:nvSpPr>
          <p:cNvPr id="27654" name="TextBox 1"/>
          <p:cNvSpPr txBox="1">
            <a:spLocks noChangeArrowheads="1"/>
          </p:cNvSpPr>
          <p:nvPr/>
        </p:nvSpPr>
        <p:spPr bwMode="auto">
          <a:xfrm>
            <a:off x="44450" y="284163"/>
            <a:ext cx="1362075" cy="32385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r>
              <a:rPr lang="en-AU" sz="1500">
                <a:solidFill>
                  <a:prstClr val="white"/>
                </a:solidFill>
              </a:rPr>
              <a:t>My PL@Edu</a:t>
            </a:r>
          </a:p>
        </p:txBody>
      </p:sp>
    </p:spTree>
    <p:extLst>
      <p:ext uri="{BB962C8B-B14F-4D97-AF65-F5344CB8AC3E}">
        <p14:creationId xmlns:p14="http://schemas.microsoft.com/office/powerpoint/2010/main" val="3354409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Box 4"/>
          <p:cNvSpPr txBox="1">
            <a:spLocks noChangeArrowheads="1"/>
          </p:cNvSpPr>
          <p:nvPr/>
        </p:nvSpPr>
        <p:spPr bwMode="auto">
          <a:xfrm>
            <a:off x="755650" y="0"/>
            <a:ext cx="7272338" cy="280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r>
              <a:rPr lang="en-AU" sz="3200">
                <a:solidFill>
                  <a:srgbClr val="009999"/>
                </a:solidFill>
              </a:rPr>
              <a:t>How do I evaluate a course?</a:t>
            </a:r>
          </a:p>
          <a:p>
            <a:pPr eaLnBrk="1" fontAlgn="base" hangingPunct="1">
              <a:spcBef>
                <a:spcPct val="0"/>
              </a:spcBef>
              <a:spcAft>
                <a:spcPct val="0"/>
              </a:spcAft>
            </a:pPr>
            <a:endParaRPr lang="en-AU">
              <a:solidFill>
                <a:prstClr val="black"/>
              </a:solidFill>
            </a:endParaRPr>
          </a:p>
          <a:p>
            <a:pPr eaLnBrk="1" fontAlgn="base" hangingPunct="1">
              <a:spcBef>
                <a:spcPct val="0"/>
              </a:spcBef>
              <a:spcAft>
                <a:spcPct val="0"/>
              </a:spcAft>
            </a:pPr>
            <a:endParaRPr lang="en-AU">
              <a:solidFill>
                <a:prstClr val="black"/>
              </a:solidFill>
            </a:endParaRPr>
          </a:p>
          <a:p>
            <a:pPr eaLnBrk="1" fontAlgn="base" hangingPunct="1">
              <a:spcBef>
                <a:spcPct val="0"/>
              </a:spcBef>
              <a:spcAft>
                <a:spcPct val="0"/>
              </a:spcAft>
            </a:pPr>
            <a:endParaRPr lang="en-AU">
              <a:solidFill>
                <a:prstClr val="black"/>
              </a:solidFill>
            </a:endParaRPr>
          </a:p>
          <a:p>
            <a:pPr eaLnBrk="1" fontAlgn="base" hangingPunct="1">
              <a:spcBef>
                <a:spcPct val="0"/>
              </a:spcBef>
              <a:spcAft>
                <a:spcPct val="0"/>
              </a:spcAft>
            </a:pPr>
            <a:endParaRPr lang="en-AU">
              <a:solidFill>
                <a:prstClr val="black"/>
              </a:solidFill>
            </a:endParaRPr>
          </a:p>
          <a:p>
            <a:pPr eaLnBrk="1" fontAlgn="base" hangingPunct="1">
              <a:spcBef>
                <a:spcPct val="0"/>
              </a:spcBef>
              <a:spcAft>
                <a:spcPct val="0"/>
              </a:spcAft>
            </a:pPr>
            <a:endParaRPr lang="en-AU">
              <a:solidFill>
                <a:prstClr val="black"/>
              </a:solidFill>
            </a:endParaRPr>
          </a:p>
          <a:p>
            <a:pPr eaLnBrk="1" fontAlgn="base" hangingPunct="1">
              <a:spcBef>
                <a:spcPct val="0"/>
              </a:spcBef>
              <a:spcAft>
                <a:spcPct val="0"/>
              </a:spcAft>
            </a:pPr>
            <a:endParaRPr lang="en-AU">
              <a:solidFill>
                <a:prstClr val="black"/>
              </a:solidFill>
            </a:endParaRPr>
          </a:p>
          <a:p>
            <a:pPr eaLnBrk="1" fontAlgn="base" hangingPunct="1">
              <a:spcBef>
                <a:spcPct val="0"/>
              </a:spcBef>
              <a:spcAft>
                <a:spcPct val="0"/>
              </a:spcAft>
            </a:pPr>
            <a:endParaRPr lang="en-AU">
              <a:solidFill>
                <a:prstClr val="black"/>
              </a:solidFill>
            </a:endParaRPr>
          </a:p>
          <a:p>
            <a:pPr algn="ctr" eaLnBrk="1" fontAlgn="base" hangingPunct="1">
              <a:spcBef>
                <a:spcPct val="0"/>
              </a:spcBef>
              <a:spcAft>
                <a:spcPct val="0"/>
              </a:spcAft>
            </a:pPr>
            <a:endParaRPr lang="en-US">
              <a:solidFill>
                <a:prstClr val="black"/>
              </a:solidFill>
            </a:endParaRPr>
          </a:p>
        </p:txBody>
      </p:sp>
      <p:pic>
        <p:nvPicPr>
          <p:cNvPr id="31747" name="Picture 5" descr="tchreval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7000" y="549275"/>
            <a:ext cx="9271000" cy="575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2"/>
          </p:nvPr>
        </p:nvSpPr>
        <p:spPr/>
        <p:txBody>
          <a:bodyPr/>
          <a:lstStyle/>
          <a:p>
            <a:pPr>
              <a:defRPr/>
            </a:pPr>
            <a:fld id="{7AC037C7-F442-48DC-B88F-A20427C1892F}" type="slidenum">
              <a:rPr lang="en-AU"/>
              <a:pPr>
                <a:defRPr/>
              </a:pPr>
              <a:t>14</a:t>
            </a:fld>
            <a:endParaRPr lang="en-AU" dirty="0"/>
          </a:p>
        </p:txBody>
      </p:sp>
      <p:sp>
        <p:nvSpPr>
          <p:cNvPr id="31749" name="TextBox 1"/>
          <p:cNvSpPr txBox="1">
            <a:spLocks noChangeArrowheads="1"/>
          </p:cNvSpPr>
          <p:nvPr/>
        </p:nvSpPr>
        <p:spPr bwMode="auto">
          <a:xfrm>
            <a:off x="44450" y="765175"/>
            <a:ext cx="1362075" cy="322263"/>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r>
              <a:rPr lang="en-AU" sz="1500">
                <a:solidFill>
                  <a:prstClr val="white"/>
                </a:solidFill>
              </a:rPr>
              <a:t>My PL@Edu</a:t>
            </a:r>
          </a:p>
        </p:txBody>
      </p:sp>
    </p:spTree>
    <p:extLst>
      <p:ext uri="{BB962C8B-B14F-4D97-AF65-F5344CB8AC3E}">
        <p14:creationId xmlns:p14="http://schemas.microsoft.com/office/powerpoint/2010/main" val="11285474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770" name="Group 5"/>
          <p:cNvGrpSpPr>
            <a:grpSpLocks/>
          </p:cNvGrpSpPr>
          <p:nvPr/>
        </p:nvGrpSpPr>
        <p:grpSpPr bwMode="auto">
          <a:xfrm>
            <a:off x="0" y="0"/>
            <a:ext cx="9144000" cy="6858000"/>
            <a:chOff x="0" y="-1"/>
            <a:chExt cx="9144000" cy="6858001"/>
          </a:xfrm>
        </p:grpSpPr>
        <p:pic>
          <p:nvPicPr>
            <p:cNvPr id="32777" name="Picture 6" descr="bground.png"/>
            <p:cNvPicPr>
              <a:picLocks noChangeAspect="1"/>
            </p:cNvPicPr>
            <p:nvPr/>
          </p:nvPicPr>
          <p:blipFill>
            <a:blip r:embed="rId3">
              <a:extLst>
                <a:ext uri="{28A0092B-C50C-407E-A947-70E740481C1C}">
                  <a14:useLocalDpi xmlns:a14="http://schemas.microsoft.com/office/drawing/2010/main" val="0"/>
                </a:ext>
              </a:extLst>
            </a:blip>
            <a:srcRect l="130" r="780" b="3416"/>
            <a:stretch>
              <a:fillRect/>
            </a:stretch>
          </p:blipFill>
          <p:spPr bwMode="auto">
            <a:xfrm>
              <a:off x="130" y="0"/>
              <a:ext cx="9060873" cy="5381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p:nvSpPr>
          <p:spPr>
            <a:xfrm>
              <a:off x="0" y="5300663"/>
              <a:ext cx="1504950" cy="1557337"/>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AU">
                <a:solidFill>
                  <a:prstClr val="white"/>
                </a:solidFill>
              </a:endParaRPr>
            </a:p>
          </p:txBody>
        </p:sp>
        <p:sp>
          <p:nvSpPr>
            <p:cNvPr id="9" name="Rectangle 8"/>
            <p:cNvSpPr/>
            <p:nvPr/>
          </p:nvSpPr>
          <p:spPr>
            <a:xfrm>
              <a:off x="9001125" y="-1"/>
              <a:ext cx="142875" cy="30638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AU">
                <a:solidFill>
                  <a:prstClr val="white"/>
                </a:solidFill>
              </a:endParaRPr>
            </a:p>
          </p:txBody>
        </p:sp>
      </p:grpSp>
      <p:sp>
        <p:nvSpPr>
          <p:cNvPr id="32771" name="TextBox 4"/>
          <p:cNvSpPr txBox="1">
            <a:spLocks noChangeArrowheads="1"/>
          </p:cNvSpPr>
          <p:nvPr/>
        </p:nvSpPr>
        <p:spPr bwMode="auto">
          <a:xfrm>
            <a:off x="1547813" y="260350"/>
            <a:ext cx="7272337" cy="280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r>
              <a:rPr lang="en-AU" sz="3200">
                <a:solidFill>
                  <a:srgbClr val="009999"/>
                </a:solidFill>
              </a:rPr>
              <a:t>How do I evaluate a course? (cont) </a:t>
            </a:r>
          </a:p>
          <a:p>
            <a:pPr eaLnBrk="1" fontAlgn="base" hangingPunct="1">
              <a:spcBef>
                <a:spcPct val="0"/>
              </a:spcBef>
              <a:spcAft>
                <a:spcPct val="0"/>
              </a:spcAft>
            </a:pPr>
            <a:endParaRPr lang="en-AU">
              <a:solidFill>
                <a:prstClr val="black"/>
              </a:solidFill>
            </a:endParaRPr>
          </a:p>
          <a:p>
            <a:pPr eaLnBrk="1" fontAlgn="base" hangingPunct="1">
              <a:spcBef>
                <a:spcPct val="0"/>
              </a:spcBef>
              <a:spcAft>
                <a:spcPct val="0"/>
              </a:spcAft>
            </a:pPr>
            <a:endParaRPr lang="en-AU">
              <a:solidFill>
                <a:prstClr val="black"/>
              </a:solidFill>
            </a:endParaRPr>
          </a:p>
          <a:p>
            <a:pPr eaLnBrk="1" fontAlgn="base" hangingPunct="1">
              <a:spcBef>
                <a:spcPct val="0"/>
              </a:spcBef>
              <a:spcAft>
                <a:spcPct val="0"/>
              </a:spcAft>
            </a:pPr>
            <a:endParaRPr lang="en-AU">
              <a:solidFill>
                <a:prstClr val="black"/>
              </a:solidFill>
            </a:endParaRPr>
          </a:p>
          <a:p>
            <a:pPr eaLnBrk="1" fontAlgn="base" hangingPunct="1">
              <a:spcBef>
                <a:spcPct val="0"/>
              </a:spcBef>
              <a:spcAft>
                <a:spcPct val="0"/>
              </a:spcAft>
            </a:pPr>
            <a:endParaRPr lang="en-AU">
              <a:solidFill>
                <a:prstClr val="black"/>
              </a:solidFill>
            </a:endParaRPr>
          </a:p>
          <a:p>
            <a:pPr eaLnBrk="1" fontAlgn="base" hangingPunct="1">
              <a:spcBef>
                <a:spcPct val="0"/>
              </a:spcBef>
              <a:spcAft>
                <a:spcPct val="0"/>
              </a:spcAft>
            </a:pPr>
            <a:endParaRPr lang="en-AU">
              <a:solidFill>
                <a:prstClr val="black"/>
              </a:solidFill>
            </a:endParaRPr>
          </a:p>
          <a:p>
            <a:pPr eaLnBrk="1" fontAlgn="base" hangingPunct="1">
              <a:spcBef>
                <a:spcPct val="0"/>
              </a:spcBef>
              <a:spcAft>
                <a:spcPct val="0"/>
              </a:spcAft>
            </a:pPr>
            <a:endParaRPr lang="en-AU">
              <a:solidFill>
                <a:prstClr val="black"/>
              </a:solidFill>
            </a:endParaRPr>
          </a:p>
          <a:p>
            <a:pPr eaLnBrk="1" fontAlgn="base" hangingPunct="1">
              <a:spcBef>
                <a:spcPct val="0"/>
              </a:spcBef>
              <a:spcAft>
                <a:spcPct val="0"/>
              </a:spcAft>
            </a:pPr>
            <a:endParaRPr lang="en-AU">
              <a:solidFill>
                <a:prstClr val="black"/>
              </a:solidFill>
            </a:endParaRPr>
          </a:p>
          <a:p>
            <a:pPr algn="ctr" eaLnBrk="1" fontAlgn="base" hangingPunct="1">
              <a:spcBef>
                <a:spcPct val="0"/>
              </a:spcBef>
              <a:spcAft>
                <a:spcPct val="0"/>
              </a:spcAft>
            </a:pPr>
            <a:endParaRPr lang="en-US">
              <a:solidFill>
                <a:prstClr val="black"/>
              </a:solidFill>
            </a:endParaRPr>
          </a:p>
        </p:txBody>
      </p:sp>
      <p:pic>
        <p:nvPicPr>
          <p:cNvPr id="19460" name="Content Placeholder 7" descr="tchreval2.jpg"/>
          <p:cNvPicPr>
            <a:picLocks noGrp="1" noChangeAspect="1"/>
          </p:cNvPicPr>
          <p:nvPr>
            <p:ph idx="1"/>
          </p:nvPr>
        </p:nvPicPr>
        <p:blipFill>
          <a:blip r:embed="rId4"/>
          <a:srcRect l="17403" t="4658" r="1627" b="1158"/>
          <a:stretch>
            <a:fillRect/>
          </a:stretch>
        </p:blipFill>
        <p:spPr>
          <a:xfrm>
            <a:off x="1835150" y="908050"/>
            <a:ext cx="6697663" cy="5424488"/>
          </a:xfrm>
          <a:ln>
            <a:solidFill>
              <a:schemeClr val="accent1">
                <a:shade val="50000"/>
              </a:schemeClr>
            </a:solidFill>
          </a:ln>
        </p:spPr>
      </p:pic>
      <p:sp>
        <p:nvSpPr>
          <p:cNvPr id="10" name="Slide Number Placeholder 9"/>
          <p:cNvSpPr>
            <a:spLocks noGrp="1"/>
          </p:cNvSpPr>
          <p:nvPr>
            <p:ph type="sldNum" sz="quarter" idx="12"/>
          </p:nvPr>
        </p:nvSpPr>
        <p:spPr/>
        <p:txBody>
          <a:bodyPr/>
          <a:lstStyle/>
          <a:p>
            <a:pPr>
              <a:defRPr/>
            </a:pPr>
            <a:fld id="{27305CCB-8E1A-466A-A971-CB5378600E77}" type="slidenum">
              <a:rPr lang="en-AU"/>
              <a:pPr>
                <a:defRPr/>
              </a:pPr>
              <a:t>15</a:t>
            </a:fld>
            <a:endParaRPr lang="en-AU" dirty="0"/>
          </a:p>
        </p:txBody>
      </p:sp>
      <p:sp>
        <p:nvSpPr>
          <p:cNvPr id="2" name="Rectangle 1"/>
          <p:cNvSpPr/>
          <p:nvPr/>
        </p:nvSpPr>
        <p:spPr>
          <a:xfrm>
            <a:off x="3635375" y="4365625"/>
            <a:ext cx="1368425" cy="576263"/>
          </a:xfrm>
          <a:prstGeom prst="rect">
            <a:avLst/>
          </a:prstGeom>
          <a:solidFill>
            <a:schemeClr val="bg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AU">
              <a:solidFill>
                <a:prstClr val="white"/>
              </a:solidFill>
            </a:endParaRPr>
          </a:p>
        </p:txBody>
      </p:sp>
      <p:sp>
        <p:nvSpPr>
          <p:cNvPr id="3" name="Rectangle 2"/>
          <p:cNvSpPr/>
          <p:nvPr/>
        </p:nvSpPr>
        <p:spPr>
          <a:xfrm>
            <a:off x="3635375" y="5229225"/>
            <a:ext cx="1296988" cy="576263"/>
          </a:xfrm>
          <a:prstGeom prst="rect">
            <a:avLst/>
          </a:prstGeom>
          <a:solidFill>
            <a:schemeClr val="bg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AU">
              <a:solidFill>
                <a:prstClr val="white"/>
              </a:solidFill>
            </a:endParaRPr>
          </a:p>
        </p:txBody>
      </p:sp>
      <p:sp>
        <p:nvSpPr>
          <p:cNvPr id="32776" name="TextBox 1"/>
          <p:cNvSpPr txBox="1">
            <a:spLocks noChangeArrowheads="1"/>
          </p:cNvSpPr>
          <p:nvPr/>
        </p:nvSpPr>
        <p:spPr bwMode="auto">
          <a:xfrm>
            <a:off x="44450" y="284163"/>
            <a:ext cx="1362075" cy="32385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r>
              <a:rPr lang="en-AU" sz="1500">
                <a:solidFill>
                  <a:prstClr val="white"/>
                </a:solidFill>
              </a:rPr>
              <a:t>My PL@Edu</a:t>
            </a:r>
          </a:p>
        </p:txBody>
      </p:sp>
    </p:spTree>
    <p:extLst>
      <p:ext uri="{BB962C8B-B14F-4D97-AF65-F5344CB8AC3E}">
        <p14:creationId xmlns:p14="http://schemas.microsoft.com/office/powerpoint/2010/main" val="37319899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8" name="Group 8"/>
          <p:cNvGrpSpPr>
            <a:grpSpLocks/>
          </p:cNvGrpSpPr>
          <p:nvPr/>
        </p:nvGrpSpPr>
        <p:grpSpPr bwMode="auto">
          <a:xfrm>
            <a:off x="0" y="0"/>
            <a:ext cx="9144000" cy="6858000"/>
            <a:chOff x="0" y="-1"/>
            <a:chExt cx="9144000" cy="6858001"/>
          </a:xfrm>
        </p:grpSpPr>
        <p:pic>
          <p:nvPicPr>
            <p:cNvPr id="14345" name="Picture 6" descr="bground.png"/>
            <p:cNvPicPr>
              <a:picLocks noChangeAspect="1"/>
            </p:cNvPicPr>
            <p:nvPr/>
          </p:nvPicPr>
          <p:blipFill>
            <a:blip r:embed="rId3">
              <a:extLst>
                <a:ext uri="{28A0092B-C50C-407E-A947-70E740481C1C}">
                  <a14:useLocalDpi xmlns:a14="http://schemas.microsoft.com/office/drawing/2010/main" val="0"/>
                </a:ext>
              </a:extLst>
            </a:blip>
            <a:srcRect l="130" r="780" b="3416"/>
            <a:stretch>
              <a:fillRect/>
            </a:stretch>
          </p:blipFill>
          <p:spPr bwMode="auto">
            <a:xfrm>
              <a:off x="130" y="0"/>
              <a:ext cx="9060873" cy="5381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0" y="5300663"/>
              <a:ext cx="1504950" cy="1557337"/>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AU">
                <a:solidFill>
                  <a:prstClr val="white"/>
                </a:solidFill>
              </a:endParaRPr>
            </a:p>
          </p:txBody>
        </p:sp>
        <p:sp>
          <p:nvSpPr>
            <p:cNvPr id="8" name="Rectangle 7"/>
            <p:cNvSpPr/>
            <p:nvPr/>
          </p:nvSpPr>
          <p:spPr>
            <a:xfrm>
              <a:off x="9001125" y="-1"/>
              <a:ext cx="142875" cy="30638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AU">
                <a:solidFill>
                  <a:prstClr val="white"/>
                </a:solidFill>
              </a:endParaRPr>
            </a:p>
          </p:txBody>
        </p:sp>
      </p:grpSp>
      <p:sp>
        <p:nvSpPr>
          <p:cNvPr id="3" name="Subtitle 2"/>
          <p:cNvSpPr>
            <a:spLocks noGrp="1"/>
          </p:cNvSpPr>
          <p:nvPr>
            <p:ph type="subTitle" idx="1"/>
          </p:nvPr>
        </p:nvSpPr>
        <p:spPr>
          <a:xfrm>
            <a:off x="1565275" y="854075"/>
            <a:ext cx="7273925" cy="4883150"/>
          </a:xfrm>
        </p:spPr>
        <p:txBody>
          <a:bodyPr rtlCol="0">
            <a:normAutofit/>
          </a:bodyPr>
          <a:lstStyle/>
          <a:p>
            <a:pPr algn="l" eaLnBrk="1" fontAlgn="auto" hangingPunct="1">
              <a:spcAft>
                <a:spcPts val="0"/>
              </a:spcAft>
              <a:defRPr/>
            </a:pPr>
            <a:r>
              <a:rPr lang="en-AU" sz="3600" dirty="0" smtClean="0">
                <a:solidFill>
                  <a:srgbClr val="009999"/>
                </a:solidFill>
                <a:latin typeface="Arial" pitchFamily="34" charset="0"/>
                <a:cs typeface="Arial" pitchFamily="34" charset="0"/>
              </a:rPr>
              <a:t>How do I find My </a:t>
            </a:r>
            <a:r>
              <a:rPr lang="en-AU" sz="3600" dirty="0" err="1" smtClean="0">
                <a:solidFill>
                  <a:srgbClr val="009999"/>
                </a:solidFill>
                <a:latin typeface="Arial" pitchFamily="34" charset="0"/>
                <a:cs typeface="Arial" pitchFamily="34" charset="0"/>
              </a:rPr>
              <a:t>PL@Edu</a:t>
            </a:r>
            <a:r>
              <a:rPr lang="en-AU" sz="3600" dirty="0" smtClean="0">
                <a:solidFill>
                  <a:srgbClr val="009999"/>
                </a:solidFill>
                <a:latin typeface="Arial" pitchFamily="34" charset="0"/>
                <a:cs typeface="Arial" pitchFamily="34" charset="0"/>
              </a:rPr>
              <a:t>? </a:t>
            </a:r>
            <a:endParaRPr lang="en-AU" dirty="0" smtClean="0">
              <a:solidFill>
                <a:srgbClr val="009999"/>
              </a:solidFill>
            </a:endParaRPr>
          </a:p>
          <a:p>
            <a:pPr marL="514350" indent="-514350" algn="l" eaLnBrk="1" fontAlgn="auto" hangingPunct="1">
              <a:spcAft>
                <a:spcPts val="0"/>
              </a:spcAft>
              <a:buFont typeface="Arial" pitchFamily="34" charset="0"/>
              <a:buAutoNum type="arabicPeriod"/>
              <a:defRPr/>
            </a:pPr>
            <a:r>
              <a:rPr lang="en-AU" sz="2200" dirty="0" smtClean="0">
                <a:solidFill>
                  <a:schemeClr val="tx1"/>
                </a:solidFill>
                <a:latin typeface="Arial" pitchFamily="34" charset="0"/>
                <a:cs typeface="Arial" pitchFamily="34" charset="0"/>
              </a:rPr>
              <a:t>Under </a:t>
            </a:r>
            <a:r>
              <a:rPr lang="en-AU" sz="2200" b="1" dirty="0" smtClean="0">
                <a:solidFill>
                  <a:schemeClr val="tx1"/>
                </a:solidFill>
                <a:latin typeface="Arial" pitchFamily="34" charset="0"/>
                <a:cs typeface="Arial" pitchFamily="34" charset="0"/>
              </a:rPr>
              <a:t>My applications </a:t>
            </a:r>
            <a:r>
              <a:rPr lang="en-AU" sz="2200" dirty="0" smtClean="0">
                <a:solidFill>
                  <a:schemeClr val="tx1"/>
                </a:solidFill>
                <a:latin typeface="Arial" pitchFamily="34" charset="0"/>
                <a:cs typeface="Arial" pitchFamily="34" charset="0"/>
              </a:rPr>
              <a:t>in your staff portal</a:t>
            </a:r>
          </a:p>
          <a:p>
            <a:pPr marL="514350" indent="-514350" algn="l" eaLnBrk="1" fontAlgn="auto" hangingPunct="1">
              <a:spcAft>
                <a:spcPts val="0"/>
              </a:spcAft>
              <a:buFont typeface="Arial" pitchFamily="34" charset="0"/>
              <a:buAutoNum type="arabicPeriod"/>
              <a:defRPr/>
            </a:pPr>
            <a:endParaRPr lang="en-AU" sz="2200" dirty="0">
              <a:solidFill>
                <a:schemeClr val="tx1"/>
              </a:solidFill>
              <a:latin typeface="Arial" pitchFamily="34" charset="0"/>
              <a:cs typeface="Arial" pitchFamily="34" charset="0"/>
            </a:endParaRPr>
          </a:p>
          <a:p>
            <a:pPr marL="514350" indent="-514350" algn="l" eaLnBrk="1" fontAlgn="auto" hangingPunct="1">
              <a:spcAft>
                <a:spcPts val="0"/>
              </a:spcAft>
              <a:buFont typeface="Arial" pitchFamily="34" charset="0"/>
              <a:buAutoNum type="arabicPeriod"/>
              <a:defRPr/>
            </a:pPr>
            <a:endParaRPr lang="en-AU" sz="2200" dirty="0" smtClean="0">
              <a:solidFill>
                <a:schemeClr val="tx1"/>
              </a:solidFill>
              <a:latin typeface="Arial" pitchFamily="34" charset="0"/>
              <a:cs typeface="Arial" pitchFamily="34" charset="0"/>
            </a:endParaRPr>
          </a:p>
          <a:p>
            <a:pPr marL="514350" indent="-514350" algn="l" eaLnBrk="1" fontAlgn="auto" hangingPunct="1">
              <a:spcAft>
                <a:spcPts val="0"/>
              </a:spcAft>
              <a:defRPr/>
            </a:pPr>
            <a:endParaRPr lang="en-AU" b="1" dirty="0" smtClean="0">
              <a:solidFill>
                <a:schemeClr val="tx1"/>
              </a:solidFill>
            </a:endParaRPr>
          </a:p>
          <a:p>
            <a:pPr marL="514350" indent="-514350" algn="l" eaLnBrk="1" fontAlgn="auto" hangingPunct="1">
              <a:spcAft>
                <a:spcPts val="0"/>
              </a:spcAft>
              <a:defRPr/>
            </a:pPr>
            <a:endParaRPr lang="en-AU" b="1" dirty="0" smtClean="0">
              <a:solidFill>
                <a:schemeClr val="tx1"/>
              </a:solidFill>
            </a:endParaRPr>
          </a:p>
          <a:p>
            <a:pPr marL="514350" indent="-514350" algn="l" eaLnBrk="1" fontAlgn="auto" hangingPunct="1">
              <a:spcAft>
                <a:spcPts val="0"/>
              </a:spcAft>
              <a:buFont typeface="Arial" pitchFamily="34" charset="0"/>
              <a:buAutoNum type="arabicPeriod"/>
              <a:defRPr/>
            </a:pPr>
            <a:endParaRPr lang="en-AU" b="1" dirty="0" smtClean="0">
              <a:solidFill>
                <a:schemeClr val="tx1"/>
              </a:solidFill>
            </a:endParaRPr>
          </a:p>
          <a:p>
            <a:pPr marL="514350" indent="-514350" algn="l" eaLnBrk="1" fontAlgn="auto" hangingPunct="1">
              <a:spcAft>
                <a:spcPts val="0"/>
              </a:spcAft>
              <a:buFont typeface="Arial" pitchFamily="34" charset="0"/>
              <a:buAutoNum type="arabicPeriod"/>
              <a:defRPr/>
            </a:pPr>
            <a:endParaRPr lang="en-AU" b="1" dirty="0" smtClean="0">
              <a:solidFill>
                <a:schemeClr val="tx1"/>
              </a:solidFill>
            </a:endParaRPr>
          </a:p>
          <a:p>
            <a:pPr marL="514350" indent="-514350" algn="l" eaLnBrk="1" fontAlgn="auto" hangingPunct="1">
              <a:spcAft>
                <a:spcPts val="0"/>
              </a:spcAft>
              <a:buFont typeface="Arial" pitchFamily="34" charset="0"/>
              <a:buAutoNum type="arabicPeriod"/>
              <a:defRPr/>
            </a:pPr>
            <a:endParaRPr lang="en-AU" b="1" dirty="0" smtClean="0">
              <a:solidFill>
                <a:schemeClr val="tx1"/>
              </a:solidFill>
            </a:endParaRPr>
          </a:p>
          <a:p>
            <a:pPr marL="514350" indent="-514350" algn="l" eaLnBrk="1" fontAlgn="auto" hangingPunct="1">
              <a:spcAft>
                <a:spcPts val="0"/>
              </a:spcAft>
              <a:buFont typeface="Arial" pitchFamily="34" charset="0"/>
              <a:buNone/>
              <a:defRPr/>
            </a:pPr>
            <a:endParaRPr lang="en-AU" sz="2800" dirty="0" smtClean="0">
              <a:solidFill>
                <a:schemeClr val="tx1"/>
              </a:solidFill>
            </a:endParaRPr>
          </a:p>
        </p:txBody>
      </p:sp>
      <p:sp>
        <p:nvSpPr>
          <p:cNvPr id="13" name="Slide Number Placeholder 12"/>
          <p:cNvSpPr>
            <a:spLocks noGrp="1"/>
          </p:cNvSpPr>
          <p:nvPr>
            <p:ph type="sldNum" sz="quarter" idx="12"/>
          </p:nvPr>
        </p:nvSpPr>
        <p:spPr/>
        <p:txBody>
          <a:bodyPr/>
          <a:lstStyle/>
          <a:p>
            <a:pPr>
              <a:defRPr/>
            </a:pPr>
            <a:fld id="{E08E7E5E-C18F-4CC4-8F53-A2119B86DE57}" type="slidenum">
              <a:rPr lang="en-AU"/>
              <a:pPr>
                <a:defRPr/>
              </a:pPr>
              <a:t>2</a:t>
            </a:fld>
            <a:endParaRPr lang="en-AU" dirty="0"/>
          </a:p>
        </p:txBody>
      </p:sp>
      <p:sp>
        <p:nvSpPr>
          <p:cNvPr id="14341" name="TextBox 1"/>
          <p:cNvSpPr txBox="1">
            <a:spLocks noChangeArrowheads="1"/>
          </p:cNvSpPr>
          <p:nvPr/>
        </p:nvSpPr>
        <p:spPr bwMode="auto">
          <a:xfrm>
            <a:off x="33338" y="284163"/>
            <a:ext cx="1360487" cy="32385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r>
              <a:rPr lang="en-AU" sz="1500">
                <a:solidFill>
                  <a:prstClr val="white"/>
                </a:solidFill>
              </a:rPr>
              <a:t>My PL@Edu</a:t>
            </a:r>
          </a:p>
        </p:txBody>
      </p:sp>
      <p:pic>
        <p:nvPicPr>
          <p:cNvPr id="14342" name="Picture 12" descr="C:\Users\gobrien6\AppData\Local\Temp\SNAGHTML8b6fe4.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04950" y="1916113"/>
            <a:ext cx="7496175" cy="288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3" name="TextBox 1"/>
          <p:cNvSpPr txBox="1">
            <a:spLocks noChangeArrowheads="1"/>
          </p:cNvSpPr>
          <p:nvPr/>
        </p:nvSpPr>
        <p:spPr bwMode="auto">
          <a:xfrm>
            <a:off x="1508125" y="4976813"/>
            <a:ext cx="62642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r>
              <a:rPr lang="en-AU" b="1">
                <a:solidFill>
                  <a:prstClr val="black"/>
                </a:solidFill>
              </a:rPr>
              <a:t>OR </a:t>
            </a:r>
          </a:p>
          <a:p>
            <a:pPr eaLnBrk="1" fontAlgn="base" hangingPunct="1">
              <a:spcBef>
                <a:spcPct val="0"/>
              </a:spcBef>
              <a:spcAft>
                <a:spcPct val="0"/>
              </a:spcAft>
            </a:pPr>
            <a:r>
              <a:rPr lang="en-AU" sz="1600" b="1">
                <a:solidFill>
                  <a:prstClr val="black"/>
                </a:solidFill>
              </a:rPr>
              <a:t>You can add it as an icon to your home screen essentials     </a:t>
            </a:r>
            <a:r>
              <a:rPr lang="en-AU" b="1">
                <a:solidFill>
                  <a:prstClr val="black"/>
                </a:solidFill>
              </a:rPr>
              <a:t>                          </a:t>
            </a:r>
            <a:endParaRPr lang="en-AU">
              <a:solidFill>
                <a:prstClr val="black"/>
              </a:solidFill>
            </a:endParaRPr>
          </a:p>
        </p:txBody>
      </p:sp>
      <p:pic>
        <p:nvPicPr>
          <p:cNvPr id="14344" name="Picture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96225" y="4794250"/>
            <a:ext cx="876300" cy="1104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357432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endParaRPr lang="en-AU" dirty="0"/>
          </a:p>
        </p:txBody>
      </p:sp>
      <p:sp>
        <p:nvSpPr>
          <p:cNvPr id="4" name="Slide Number Placeholder 3"/>
          <p:cNvSpPr>
            <a:spLocks noGrp="1"/>
          </p:cNvSpPr>
          <p:nvPr>
            <p:ph type="sldNum" sz="quarter" idx="12"/>
          </p:nvPr>
        </p:nvSpPr>
        <p:spPr/>
        <p:txBody>
          <a:bodyPr/>
          <a:lstStyle/>
          <a:p>
            <a:pPr>
              <a:defRPr/>
            </a:pPr>
            <a:fld id="{427D9B0B-D980-4320-B9F6-AD59E3628B23}" type="slidenum">
              <a:rPr lang="en-AU" smtClean="0"/>
              <a:pPr>
                <a:defRPr/>
              </a:pPr>
              <a:t>3</a:t>
            </a:fld>
            <a:endParaRPr lang="en-AU" dirty="0"/>
          </a:p>
        </p:txBody>
      </p:sp>
      <p:grpSp>
        <p:nvGrpSpPr>
          <p:cNvPr id="6" name="Group 8"/>
          <p:cNvGrpSpPr>
            <a:grpSpLocks/>
          </p:cNvGrpSpPr>
          <p:nvPr/>
        </p:nvGrpSpPr>
        <p:grpSpPr bwMode="auto">
          <a:xfrm>
            <a:off x="17575" y="1"/>
            <a:ext cx="9144000" cy="6858000"/>
            <a:chOff x="0" y="-1"/>
            <a:chExt cx="9144000" cy="6858001"/>
          </a:xfrm>
        </p:grpSpPr>
        <p:pic>
          <p:nvPicPr>
            <p:cNvPr id="7" name="Picture 6" descr="bground.png"/>
            <p:cNvPicPr>
              <a:picLocks noChangeAspect="1"/>
            </p:cNvPicPr>
            <p:nvPr/>
          </p:nvPicPr>
          <p:blipFill>
            <a:blip r:embed="rId2">
              <a:extLst>
                <a:ext uri="{28A0092B-C50C-407E-A947-70E740481C1C}">
                  <a14:useLocalDpi xmlns:a14="http://schemas.microsoft.com/office/drawing/2010/main" val="0"/>
                </a:ext>
              </a:extLst>
            </a:blip>
            <a:srcRect l="130" r="780" b="3416"/>
            <a:stretch>
              <a:fillRect/>
            </a:stretch>
          </p:blipFill>
          <p:spPr bwMode="auto">
            <a:xfrm>
              <a:off x="130" y="0"/>
              <a:ext cx="9060873" cy="5381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p:nvSpPr>
          <p:spPr>
            <a:xfrm>
              <a:off x="0" y="5300663"/>
              <a:ext cx="1504950" cy="1557337"/>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AU">
                <a:solidFill>
                  <a:prstClr val="white"/>
                </a:solidFill>
              </a:endParaRPr>
            </a:p>
          </p:txBody>
        </p:sp>
        <p:sp>
          <p:nvSpPr>
            <p:cNvPr id="9" name="Rectangle 8"/>
            <p:cNvSpPr/>
            <p:nvPr/>
          </p:nvSpPr>
          <p:spPr>
            <a:xfrm>
              <a:off x="9001125" y="-1"/>
              <a:ext cx="142875" cy="30638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AU">
                <a:solidFill>
                  <a:prstClr val="white"/>
                </a:solidFill>
              </a:endParaRPr>
            </a:p>
          </p:txBody>
        </p:sp>
      </p:grpSp>
      <p:pic>
        <p:nvPicPr>
          <p:cNvPr id="102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t="12934" r="1453" b="4789"/>
          <a:stretch/>
        </p:blipFill>
        <p:spPr bwMode="auto">
          <a:xfrm>
            <a:off x="1504950" y="1656553"/>
            <a:ext cx="7639050" cy="44227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907704" y="395372"/>
            <a:ext cx="6336704" cy="707886"/>
          </a:xfrm>
          <a:prstGeom prst="rect">
            <a:avLst/>
          </a:prstGeom>
        </p:spPr>
        <p:txBody>
          <a:bodyPr wrap="square">
            <a:spAutoFit/>
          </a:bodyPr>
          <a:lstStyle/>
          <a:p>
            <a:pPr algn="ctr"/>
            <a:r>
              <a:rPr lang="en-AU" sz="4000" dirty="0" smtClean="0"/>
              <a:t>How do I find My </a:t>
            </a:r>
            <a:r>
              <a:rPr lang="en-AU" sz="4000" dirty="0" err="1" smtClean="0"/>
              <a:t>PL@Edu</a:t>
            </a:r>
            <a:r>
              <a:rPr lang="en-AU" sz="4000" dirty="0" smtClean="0"/>
              <a:t>? </a:t>
            </a:r>
            <a:endParaRPr lang="en-AU" sz="4000" dirty="0"/>
          </a:p>
        </p:txBody>
      </p:sp>
    </p:spTree>
    <p:extLst>
      <p:ext uri="{BB962C8B-B14F-4D97-AF65-F5344CB8AC3E}">
        <p14:creationId xmlns:p14="http://schemas.microsoft.com/office/powerpoint/2010/main" val="4726035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dirty="0"/>
          </a:p>
        </p:txBody>
      </p:sp>
      <p:sp>
        <p:nvSpPr>
          <p:cNvPr id="3" name="Content Placeholder 2"/>
          <p:cNvSpPr>
            <a:spLocks noGrp="1"/>
          </p:cNvSpPr>
          <p:nvPr>
            <p:ph idx="1"/>
          </p:nvPr>
        </p:nvSpPr>
        <p:spPr/>
        <p:txBody>
          <a:bodyPr/>
          <a:lstStyle/>
          <a:p>
            <a:endParaRPr lang="en-AU" dirty="0"/>
          </a:p>
        </p:txBody>
      </p:sp>
      <p:sp>
        <p:nvSpPr>
          <p:cNvPr id="4" name="Slide Number Placeholder 3"/>
          <p:cNvSpPr>
            <a:spLocks noGrp="1"/>
          </p:cNvSpPr>
          <p:nvPr>
            <p:ph type="sldNum" sz="quarter" idx="12"/>
          </p:nvPr>
        </p:nvSpPr>
        <p:spPr/>
        <p:txBody>
          <a:bodyPr/>
          <a:lstStyle/>
          <a:p>
            <a:pPr>
              <a:defRPr/>
            </a:pPr>
            <a:fld id="{427D9B0B-D980-4320-B9F6-AD59E3628B23}" type="slidenum">
              <a:rPr lang="en-AU" smtClean="0"/>
              <a:pPr>
                <a:defRPr/>
              </a:pPr>
              <a:t>4</a:t>
            </a:fld>
            <a:endParaRPr lang="en-AU" dirty="0"/>
          </a:p>
        </p:txBody>
      </p:sp>
      <p:grpSp>
        <p:nvGrpSpPr>
          <p:cNvPr id="6" name="Group 8"/>
          <p:cNvGrpSpPr>
            <a:grpSpLocks/>
          </p:cNvGrpSpPr>
          <p:nvPr/>
        </p:nvGrpSpPr>
        <p:grpSpPr bwMode="auto">
          <a:xfrm>
            <a:off x="0" y="0"/>
            <a:ext cx="9144000" cy="6858000"/>
            <a:chOff x="0" y="-1"/>
            <a:chExt cx="9144000" cy="6858001"/>
          </a:xfrm>
        </p:grpSpPr>
        <p:pic>
          <p:nvPicPr>
            <p:cNvPr id="7" name="Picture 6" descr="bground.png"/>
            <p:cNvPicPr>
              <a:picLocks noChangeAspect="1"/>
            </p:cNvPicPr>
            <p:nvPr/>
          </p:nvPicPr>
          <p:blipFill>
            <a:blip r:embed="rId2">
              <a:extLst>
                <a:ext uri="{28A0092B-C50C-407E-A947-70E740481C1C}">
                  <a14:useLocalDpi xmlns:a14="http://schemas.microsoft.com/office/drawing/2010/main" val="0"/>
                </a:ext>
              </a:extLst>
            </a:blip>
            <a:srcRect l="130" r="780" b="3416"/>
            <a:stretch>
              <a:fillRect/>
            </a:stretch>
          </p:blipFill>
          <p:spPr bwMode="auto">
            <a:xfrm>
              <a:off x="130" y="0"/>
              <a:ext cx="9060873" cy="5381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p:nvSpPr>
          <p:spPr>
            <a:xfrm>
              <a:off x="0" y="5300663"/>
              <a:ext cx="1504950" cy="1557337"/>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AU">
                <a:solidFill>
                  <a:prstClr val="white"/>
                </a:solidFill>
              </a:endParaRPr>
            </a:p>
          </p:txBody>
        </p:sp>
        <p:sp>
          <p:nvSpPr>
            <p:cNvPr id="9" name="Rectangle 8"/>
            <p:cNvSpPr/>
            <p:nvPr/>
          </p:nvSpPr>
          <p:spPr>
            <a:xfrm>
              <a:off x="9001125" y="-1"/>
              <a:ext cx="142875" cy="30638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AU">
                <a:solidFill>
                  <a:prstClr val="white"/>
                </a:solidFill>
              </a:endParaRPr>
            </a:p>
          </p:txBody>
        </p:sp>
      </p:grpSp>
      <p:pic>
        <p:nvPicPr>
          <p:cNvPr id="2051"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 t="12978" r="943" b="7039"/>
          <a:stretch/>
        </p:blipFill>
        <p:spPr bwMode="auto">
          <a:xfrm>
            <a:off x="1494481" y="1700808"/>
            <a:ext cx="7506643" cy="4508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2843808" y="620688"/>
            <a:ext cx="4536504" cy="707886"/>
          </a:xfrm>
          <a:prstGeom prst="rect">
            <a:avLst/>
          </a:prstGeom>
          <a:noFill/>
        </p:spPr>
        <p:txBody>
          <a:bodyPr wrap="square" rtlCol="0">
            <a:spAutoFit/>
          </a:bodyPr>
          <a:lstStyle/>
          <a:p>
            <a:pPr algn="ctr"/>
            <a:r>
              <a:rPr lang="en-AU" sz="4000" dirty="0" smtClean="0"/>
              <a:t>Manage Essentials</a:t>
            </a:r>
            <a:endParaRPr lang="en-AU" sz="4000" dirty="0"/>
          </a:p>
        </p:txBody>
      </p:sp>
      <p:sp>
        <p:nvSpPr>
          <p:cNvPr id="10" name="TextBox 9"/>
          <p:cNvSpPr txBox="1"/>
          <p:nvPr/>
        </p:nvSpPr>
        <p:spPr>
          <a:xfrm>
            <a:off x="5127003" y="4152908"/>
            <a:ext cx="3780420" cy="33855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AU" sz="1600" dirty="0" smtClean="0"/>
              <a:t>Click on the + sign to add to your essentials</a:t>
            </a:r>
            <a:endParaRPr lang="en-AU" sz="1600" dirty="0"/>
          </a:p>
        </p:txBody>
      </p:sp>
      <p:cxnSp>
        <p:nvCxnSpPr>
          <p:cNvPr id="12" name="Straight Arrow Connector 11"/>
          <p:cNvCxnSpPr/>
          <p:nvPr/>
        </p:nvCxnSpPr>
        <p:spPr>
          <a:xfrm flipH="1">
            <a:off x="3635896" y="4491462"/>
            <a:ext cx="1491107" cy="890311"/>
          </a:xfrm>
          <a:prstGeom prst="straightConnector1">
            <a:avLst/>
          </a:prstGeom>
          <a:ln w="28575">
            <a:tailEnd type="arrow"/>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4924193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dirty="0"/>
          </a:p>
        </p:txBody>
      </p:sp>
      <p:sp>
        <p:nvSpPr>
          <p:cNvPr id="3" name="Content Placeholder 2"/>
          <p:cNvSpPr>
            <a:spLocks noGrp="1"/>
          </p:cNvSpPr>
          <p:nvPr>
            <p:ph idx="1"/>
          </p:nvPr>
        </p:nvSpPr>
        <p:spPr/>
        <p:txBody>
          <a:bodyPr/>
          <a:lstStyle/>
          <a:p>
            <a:endParaRPr lang="en-AU"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pPr>
              <a:defRPr/>
            </a:pPr>
            <a:fld id="{427D9B0B-D980-4320-B9F6-AD59E3628B23}" type="slidenum">
              <a:rPr lang="en-AU" smtClean="0"/>
              <a:pPr>
                <a:defRPr/>
              </a:pPr>
              <a:t>5</a:t>
            </a:fld>
            <a:endParaRPr lang="en-AU" dirty="0"/>
          </a:p>
        </p:txBody>
      </p:sp>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30027" r="1234" b="7198"/>
          <a:stretch/>
        </p:blipFill>
        <p:spPr bwMode="auto">
          <a:xfrm>
            <a:off x="1547664" y="1844824"/>
            <a:ext cx="7488832" cy="4320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1835696" y="620688"/>
            <a:ext cx="6840760" cy="707886"/>
          </a:xfrm>
          <a:prstGeom prst="rect">
            <a:avLst/>
          </a:prstGeom>
          <a:noFill/>
        </p:spPr>
        <p:txBody>
          <a:bodyPr wrap="square" rtlCol="0">
            <a:spAutoFit/>
          </a:bodyPr>
          <a:lstStyle/>
          <a:p>
            <a:pPr algn="ctr"/>
            <a:r>
              <a:rPr lang="en-AU" sz="4000" dirty="0" smtClean="0"/>
              <a:t>Manage Essentials </a:t>
            </a:r>
            <a:r>
              <a:rPr lang="en-AU" sz="4000" dirty="0" err="1" smtClean="0"/>
              <a:t>cont</a:t>
            </a:r>
            <a:r>
              <a:rPr lang="en-AU" sz="4000" dirty="0" smtClean="0"/>
              <a:t>…..</a:t>
            </a:r>
            <a:endParaRPr lang="en-AU" sz="4000" dirty="0"/>
          </a:p>
        </p:txBody>
      </p:sp>
      <p:sp>
        <p:nvSpPr>
          <p:cNvPr id="6" name="TextBox 5"/>
          <p:cNvSpPr txBox="1"/>
          <p:nvPr/>
        </p:nvSpPr>
        <p:spPr>
          <a:xfrm>
            <a:off x="7164288" y="3573015"/>
            <a:ext cx="1512168" cy="6463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AU" dirty="0" smtClean="0"/>
              <a:t>Click save to complete</a:t>
            </a:r>
            <a:endParaRPr lang="en-AU" dirty="0"/>
          </a:p>
        </p:txBody>
      </p:sp>
      <p:cxnSp>
        <p:nvCxnSpPr>
          <p:cNvPr id="9" name="Straight Arrow Connector 8"/>
          <p:cNvCxnSpPr/>
          <p:nvPr/>
        </p:nvCxnSpPr>
        <p:spPr>
          <a:xfrm flipH="1" flipV="1">
            <a:off x="7740352" y="3284984"/>
            <a:ext cx="150474" cy="288031"/>
          </a:xfrm>
          <a:prstGeom prst="straightConnector1">
            <a:avLst/>
          </a:prstGeom>
          <a:ln w="28575">
            <a:tailEnd type="arrow"/>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8273212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endParaRPr lang="en-AU"/>
          </a:p>
        </p:txBody>
      </p:sp>
      <p:sp>
        <p:nvSpPr>
          <p:cNvPr id="4" name="Slide Number Placeholder 3"/>
          <p:cNvSpPr>
            <a:spLocks noGrp="1"/>
          </p:cNvSpPr>
          <p:nvPr>
            <p:ph type="sldNum" sz="quarter" idx="12"/>
          </p:nvPr>
        </p:nvSpPr>
        <p:spPr/>
        <p:txBody>
          <a:bodyPr/>
          <a:lstStyle/>
          <a:p>
            <a:pPr>
              <a:defRPr/>
            </a:pPr>
            <a:fld id="{427D9B0B-D980-4320-B9F6-AD59E3628B23}" type="slidenum">
              <a:rPr lang="en-AU" smtClean="0"/>
              <a:pPr>
                <a:defRPr/>
              </a:pPr>
              <a:t>6</a:t>
            </a:fld>
            <a:endParaRPr lang="en-AU"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t="13339" r="1242" b="6776"/>
          <a:stretch/>
        </p:blipFill>
        <p:spPr bwMode="auto">
          <a:xfrm>
            <a:off x="1475656" y="1772816"/>
            <a:ext cx="7548758" cy="4536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1835696" y="620688"/>
            <a:ext cx="6840760" cy="707886"/>
          </a:xfrm>
          <a:prstGeom prst="rect">
            <a:avLst/>
          </a:prstGeom>
          <a:noFill/>
        </p:spPr>
        <p:txBody>
          <a:bodyPr wrap="square" rtlCol="0">
            <a:spAutoFit/>
          </a:bodyPr>
          <a:lstStyle/>
          <a:p>
            <a:pPr algn="ctr"/>
            <a:r>
              <a:rPr lang="en-AU" sz="4000" dirty="0" smtClean="0"/>
              <a:t>Using Essentials</a:t>
            </a:r>
            <a:endParaRPr lang="en-AU" sz="4000" dirty="0"/>
          </a:p>
        </p:txBody>
      </p:sp>
      <p:sp>
        <p:nvSpPr>
          <p:cNvPr id="5" name="TextBox 4"/>
          <p:cNvSpPr txBox="1"/>
          <p:nvPr/>
        </p:nvSpPr>
        <p:spPr>
          <a:xfrm>
            <a:off x="6804248" y="3419805"/>
            <a:ext cx="2088232" cy="58477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AU" sz="1600" dirty="0" smtClean="0"/>
              <a:t>Click on the essential you need (</a:t>
            </a:r>
            <a:r>
              <a:rPr lang="en-AU" sz="1600" dirty="0" err="1" smtClean="0"/>
              <a:t>MyPL@ED</a:t>
            </a:r>
            <a:endParaRPr lang="en-AU" sz="1600" dirty="0"/>
          </a:p>
        </p:txBody>
      </p:sp>
      <p:cxnSp>
        <p:nvCxnSpPr>
          <p:cNvPr id="8" name="Straight Arrow Connector 7"/>
          <p:cNvCxnSpPr/>
          <p:nvPr/>
        </p:nvCxnSpPr>
        <p:spPr>
          <a:xfrm flipH="1" flipV="1">
            <a:off x="6228184" y="3284984"/>
            <a:ext cx="576064" cy="144016"/>
          </a:xfrm>
          <a:prstGeom prst="straightConnector1">
            <a:avLst/>
          </a:prstGeom>
          <a:ln w="28575">
            <a:tailEnd type="arrow"/>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7429159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82" name="Group 8"/>
          <p:cNvGrpSpPr>
            <a:grpSpLocks/>
          </p:cNvGrpSpPr>
          <p:nvPr/>
        </p:nvGrpSpPr>
        <p:grpSpPr bwMode="auto">
          <a:xfrm>
            <a:off x="0" y="0"/>
            <a:ext cx="9144000" cy="6858000"/>
            <a:chOff x="0" y="-1"/>
            <a:chExt cx="9636736" cy="6858001"/>
          </a:xfrm>
        </p:grpSpPr>
        <p:pic>
          <p:nvPicPr>
            <p:cNvPr id="20490" name="Picture 6" descr="bground.png"/>
            <p:cNvPicPr>
              <a:picLocks noChangeAspect="1"/>
            </p:cNvPicPr>
            <p:nvPr/>
          </p:nvPicPr>
          <p:blipFill>
            <a:blip r:embed="rId3">
              <a:extLst>
                <a:ext uri="{28A0092B-C50C-407E-A947-70E740481C1C}">
                  <a14:useLocalDpi xmlns:a14="http://schemas.microsoft.com/office/drawing/2010/main" val="0"/>
                </a:ext>
              </a:extLst>
            </a:blip>
            <a:srcRect l="130" r="780" b="3416"/>
            <a:stretch>
              <a:fillRect/>
            </a:stretch>
          </p:blipFill>
          <p:spPr bwMode="auto">
            <a:xfrm>
              <a:off x="5286" y="-1"/>
              <a:ext cx="9631450" cy="5381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p:cNvSpPr/>
            <p:nvPr/>
          </p:nvSpPr>
          <p:spPr>
            <a:xfrm>
              <a:off x="0" y="5300663"/>
              <a:ext cx="1505740" cy="1557337"/>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AU">
                <a:solidFill>
                  <a:prstClr val="white"/>
                </a:solidFill>
              </a:endParaRPr>
            </a:p>
          </p:txBody>
        </p:sp>
        <p:sp>
          <p:nvSpPr>
            <p:cNvPr id="12" name="Rectangle 11"/>
            <p:cNvSpPr/>
            <p:nvPr/>
          </p:nvSpPr>
          <p:spPr>
            <a:xfrm>
              <a:off x="9000979" y="-1"/>
              <a:ext cx="142209" cy="30638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AU">
                <a:solidFill>
                  <a:prstClr val="white"/>
                </a:solidFill>
              </a:endParaRPr>
            </a:p>
          </p:txBody>
        </p:sp>
      </p:grpSp>
      <p:sp>
        <p:nvSpPr>
          <p:cNvPr id="8" name="Slide Number Placeholder 7"/>
          <p:cNvSpPr>
            <a:spLocks noGrp="1"/>
          </p:cNvSpPr>
          <p:nvPr>
            <p:ph type="sldNum" sz="quarter" idx="12"/>
          </p:nvPr>
        </p:nvSpPr>
        <p:spPr/>
        <p:txBody>
          <a:bodyPr/>
          <a:lstStyle/>
          <a:p>
            <a:pPr>
              <a:defRPr/>
            </a:pPr>
            <a:fld id="{74EA28F2-B43C-40BF-A91F-F1D497D5A488}" type="slidenum">
              <a:rPr lang="en-AU"/>
              <a:pPr>
                <a:defRPr/>
              </a:pPr>
              <a:t>7</a:t>
            </a:fld>
            <a:endParaRPr lang="en-AU"/>
          </a:p>
        </p:txBody>
      </p:sp>
      <p:sp>
        <p:nvSpPr>
          <p:cNvPr id="20484" name="TextBox 1"/>
          <p:cNvSpPr txBox="1">
            <a:spLocks noChangeArrowheads="1"/>
          </p:cNvSpPr>
          <p:nvPr/>
        </p:nvSpPr>
        <p:spPr bwMode="auto">
          <a:xfrm>
            <a:off x="44450" y="284163"/>
            <a:ext cx="1362075" cy="32385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r>
              <a:rPr lang="en-AU" sz="1500">
                <a:solidFill>
                  <a:prstClr val="white"/>
                </a:solidFill>
              </a:rPr>
              <a:t>My PL@Edu</a:t>
            </a:r>
          </a:p>
        </p:txBody>
      </p:sp>
      <p:pic>
        <p:nvPicPr>
          <p:cNvPr id="20485"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71625" y="1427163"/>
            <a:ext cx="7620000" cy="469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p:cNvSpPr/>
          <p:nvPr/>
        </p:nvSpPr>
        <p:spPr>
          <a:xfrm>
            <a:off x="4716463" y="1773238"/>
            <a:ext cx="4105275" cy="360362"/>
          </a:xfrm>
          <a:prstGeom prst="round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base">
              <a:spcBef>
                <a:spcPct val="0"/>
              </a:spcBef>
              <a:spcAft>
                <a:spcPct val="0"/>
              </a:spcAft>
              <a:defRPr/>
            </a:pPr>
            <a:r>
              <a:rPr lang="en-AU" sz="1200" dirty="0">
                <a:solidFill>
                  <a:prstClr val="black"/>
                </a:solidFill>
                <a:latin typeface="Arial" pitchFamily="34" charset="0"/>
                <a:cs typeface="Arial" pitchFamily="34" charset="0"/>
              </a:rPr>
              <a:t>Type a key word using the exact spelling. Note that it is case independent</a:t>
            </a:r>
          </a:p>
        </p:txBody>
      </p:sp>
      <p:sp>
        <p:nvSpPr>
          <p:cNvPr id="7" name="Rounded Rectangular Callout 6"/>
          <p:cNvSpPr/>
          <p:nvPr/>
        </p:nvSpPr>
        <p:spPr>
          <a:xfrm>
            <a:off x="5651500" y="3984625"/>
            <a:ext cx="2735263" cy="1008063"/>
          </a:xfrm>
          <a:prstGeom prst="wedgeRoundRectCallout">
            <a:avLst>
              <a:gd name="adj1" fmla="val -40690"/>
              <a:gd name="adj2" fmla="val -101819"/>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base">
              <a:spcBef>
                <a:spcPct val="0"/>
              </a:spcBef>
              <a:spcAft>
                <a:spcPct val="0"/>
              </a:spcAft>
              <a:defRPr/>
            </a:pPr>
            <a:r>
              <a:rPr lang="en-AU" sz="1200" dirty="0">
                <a:solidFill>
                  <a:prstClr val="black"/>
                </a:solidFill>
                <a:latin typeface="Arial" pitchFamily="34" charset="0"/>
                <a:cs typeface="Arial" pitchFamily="34" charset="0"/>
              </a:rPr>
              <a:t>Use the filters as an optional extra to the key word. Alternately, you can use the filters rather than the key word  e.g. type in </a:t>
            </a:r>
            <a:r>
              <a:rPr lang="en-AU" sz="1200" dirty="0" err="1">
                <a:solidFill>
                  <a:prstClr val="black"/>
                </a:solidFill>
                <a:latin typeface="Arial" pitchFamily="34" charset="0"/>
                <a:cs typeface="Arial" pitchFamily="34" charset="0"/>
              </a:rPr>
              <a:t>EventID</a:t>
            </a:r>
            <a:r>
              <a:rPr lang="en-AU" sz="1200" dirty="0">
                <a:solidFill>
                  <a:prstClr val="black"/>
                </a:solidFill>
                <a:latin typeface="Arial" pitchFamily="34" charset="0"/>
                <a:cs typeface="Arial" pitchFamily="34" charset="0"/>
              </a:rPr>
              <a:t> only or show courses for literacy and numeracy</a:t>
            </a:r>
          </a:p>
        </p:txBody>
      </p:sp>
      <p:sp>
        <p:nvSpPr>
          <p:cNvPr id="6" name="Rounded Rectangular Callout 5"/>
          <p:cNvSpPr/>
          <p:nvPr/>
        </p:nvSpPr>
        <p:spPr>
          <a:xfrm>
            <a:off x="3516313" y="4621213"/>
            <a:ext cx="1800225" cy="682625"/>
          </a:xfrm>
          <a:prstGeom prst="wedgeRoundRectCallout">
            <a:avLst>
              <a:gd name="adj1" fmla="val -111653"/>
              <a:gd name="adj2" fmla="val -27182"/>
              <a:gd name="adj3" fmla="val 16667"/>
            </a:avLst>
          </a:prstGeom>
          <a:solidFill>
            <a:schemeClr val="bg1"/>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base">
              <a:spcBef>
                <a:spcPct val="0"/>
              </a:spcBef>
              <a:spcAft>
                <a:spcPct val="0"/>
              </a:spcAft>
              <a:defRPr/>
            </a:pPr>
            <a:r>
              <a:rPr lang="en-AU" sz="1200" dirty="0">
                <a:solidFill>
                  <a:prstClr val="black"/>
                </a:solidFill>
                <a:latin typeface="Arial" pitchFamily="34" charset="0"/>
                <a:cs typeface="Arial" pitchFamily="34" charset="0"/>
              </a:rPr>
              <a:t>Click search button to activate the search engine</a:t>
            </a:r>
          </a:p>
        </p:txBody>
      </p:sp>
      <p:sp>
        <p:nvSpPr>
          <p:cNvPr id="20489" name="Rectangle 2"/>
          <p:cNvSpPr>
            <a:spLocks noChangeArrowheads="1"/>
          </p:cNvSpPr>
          <p:nvPr/>
        </p:nvSpPr>
        <p:spPr bwMode="auto">
          <a:xfrm>
            <a:off x="1571625" y="357188"/>
            <a:ext cx="739298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pPr>
            <a:r>
              <a:rPr lang="en-AU" sz="3200">
                <a:solidFill>
                  <a:srgbClr val="009999"/>
                </a:solidFill>
                <a:latin typeface="Arial" charset="0"/>
                <a:cs typeface="Arial" charset="0"/>
              </a:rPr>
              <a:t>How do I search for courses/events?</a:t>
            </a:r>
            <a:endParaRPr lang="en-AU" sz="3200" b="1">
              <a:solidFill>
                <a:prstClr val="black"/>
              </a:solidFill>
              <a:latin typeface="Arial" charset="0"/>
              <a:cs typeface="Arial" charset="0"/>
            </a:endParaRPr>
          </a:p>
          <a:p>
            <a:pPr fontAlgn="base">
              <a:spcBef>
                <a:spcPct val="0"/>
              </a:spcBef>
              <a:spcAft>
                <a:spcPct val="0"/>
              </a:spcAft>
            </a:pPr>
            <a:r>
              <a:rPr lang="en-AU" sz="2200">
                <a:solidFill>
                  <a:prstClr val="black"/>
                </a:solidFill>
                <a:latin typeface="Arial" charset="0"/>
                <a:cs typeface="Arial" charset="0"/>
              </a:rPr>
              <a:t>1. </a:t>
            </a:r>
            <a:r>
              <a:rPr lang="en-AU" sz="2000">
                <a:solidFill>
                  <a:prstClr val="black"/>
                </a:solidFill>
                <a:latin typeface="Arial" charset="0"/>
                <a:cs typeface="Arial" charset="0"/>
              </a:rPr>
              <a:t>Click on Search/Enrol for Event in My Professional Learning</a:t>
            </a:r>
            <a:endParaRPr lang="en-AU" sz="2200">
              <a:solidFill>
                <a:prstClr val="black"/>
              </a:solidFill>
              <a:latin typeface="Arial" charset="0"/>
              <a:cs typeface="Arial" charset="0"/>
            </a:endParaRPr>
          </a:p>
        </p:txBody>
      </p:sp>
    </p:spTree>
    <p:extLst>
      <p:ext uri="{BB962C8B-B14F-4D97-AF65-F5344CB8AC3E}">
        <p14:creationId xmlns:p14="http://schemas.microsoft.com/office/powerpoint/2010/main" val="42457720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506" name="Group 5"/>
          <p:cNvGrpSpPr>
            <a:grpSpLocks/>
          </p:cNvGrpSpPr>
          <p:nvPr/>
        </p:nvGrpSpPr>
        <p:grpSpPr bwMode="auto">
          <a:xfrm>
            <a:off x="0" y="0"/>
            <a:ext cx="9144000" cy="6858000"/>
            <a:chOff x="0" y="-1"/>
            <a:chExt cx="9144000" cy="6858001"/>
          </a:xfrm>
        </p:grpSpPr>
        <p:pic>
          <p:nvPicPr>
            <p:cNvPr id="21511" name="Picture 6" descr="bground.png"/>
            <p:cNvPicPr>
              <a:picLocks noChangeAspect="1"/>
            </p:cNvPicPr>
            <p:nvPr/>
          </p:nvPicPr>
          <p:blipFill>
            <a:blip r:embed="rId3">
              <a:extLst>
                <a:ext uri="{28A0092B-C50C-407E-A947-70E740481C1C}">
                  <a14:useLocalDpi xmlns:a14="http://schemas.microsoft.com/office/drawing/2010/main" val="0"/>
                </a:ext>
              </a:extLst>
            </a:blip>
            <a:srcRect l="130" r="780" b="3416"/>
            <a:stretch>
              <a:fillRect/>
            </a:stretch>
          </p:blipFill>
          <p:spPr bwMode="auto">
            <a:xfrm>
              <a:off x="130" y="0"/>
              <a:ext cx="9060873" cy="5381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p:nvSpPr>
          <p:spPr>
            <a:xfrm>
              <a:off x="0" y="5300663"/>
              <a:ext cx="1504950" cy="1557337"/>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AU">
                <a:solidFill>
                  <a:prstClr val="white"/>
                </a:solidFill>
              </a:endParaRPr>
            </a:p>
          </p:txBody>
        </p:sp>
        <p:sp>
          <p:nvSpPr>
            <p:cNvPr id="9" name="Rectangle 8"/>
            <p:cNvSpPr/>
            <p:nvPr/>
          </p:nvSpPr>
          <p:spPr>
            <a:xfrm>
              <a:off x="9001125" y="-1"/>
              <a:ext cx="142875" cy="30638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AU">
                <a:solidFill>
                  <a:prstClr val="white"/>
                </a:solidFill>
              </a:endParaRPr>
            </a:p>
          </p:txBody>
        </p:sp>
      </p:grpSp>
      <p:sp>
        <p:nvSpPr>
          <p:cNvPr id="21507" name="TextBox 4"/>
          <p:cNvSpPr txBox="1">
            <a:spLocks noChangeArrowheads="1"/>
          </p:cNvSpPr>
          <p:nvPr/>
        </p:nvSpPr>
        <p:spPr bwMode="auto">
          <a:xfrm>
            <a:off x="1928813" y="1557338"/>
            <a:ext cx="6357937" cy="566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r>
              <a:rPr lang="en-AU" sz="2200" dirty="0">
                <a:solidFill>
                  <a:prstClr val="black"/>
                </a:solidFill>
              </a:rPr>
              <a:t>2. The search engine on My </a:t>
            </a:r>
            <a:r>
              <a:rPr lang="en-AU" sz="2200" dirty="0" err="1">
                <a:solidFill>
                  <a:prstClr val="black"/>
                </a:solidFill>
              </a:rPr>
              <a:t>PL@Edu</a:t>
            </a:r>
            <a:r>
              <a:rPr lang="en-AU" sz="2200" dirty="0">
                <a:solidFill>
                  <a:prstClr val="black"/>
                </a:solidFill>
              </a:rPr>
              <a:t> allows you to search with minimal information by using:</a:t>
            </a:r>
          </a:p>
          <a:p>
            <a:pPr eaLnBrk="1" fontAlgn="base" hangingPunct="1">
              <a:spcBef>
                <a:spcPct val="0"/>
              </a:spcBef>
              <a:spcAft>
                <a:spcPct val="0"/>
              </a:spcAft>
            </a:pPr>
            <a:endParaRPr lang="en-AU" sz="2200" dirty="0">
              <a:solidFill>
                <a:prstClr val="black"/>
              </a:solidFill>
            </a:endParaRPr>
          </a:p>
          <a:p>
            <a:pPr eaLnBrk="1" fontAlgn="base" hangingPunct="1">
              <a:spcBef>
                <a:spcPct val="0"/>
              </a:spcBef>
              <a:spcAft>
                <a:spcPct val="0"/>
              </a:spcAft>
              <a:buFont typeface="Arial" charset="0"/>
              <a:buChar char="•"/>
            </a:pPr>
            <a:r>
              <a:rPr lang="en-AU" sz="2200" dirty="0">
                <a:solidFill>
                  <a:prstClr val="black"/>
                </a:solidFill>
              </a:rPr>
              <a:t> The event ID </a:t>
            </a:r>
          </a:p>
          <a:p>
            <a:pPr eaLnBrk="1" fontAlgn="base" hangingPunct="1">
              <a:spcBef>
                <a:spcPct val="0"/>
              </a:spcBef>
              <a:spcAft>
                <a:spcPct val="0"/>
              </a:spcAft>
              <a:buFont typeface="Arial" charset="0"/>
              <a:buChar char="•"/>
            </a:pPr>
            <a:r>
              <a:rPr lang="en-AU" sz="2200" dirty="0">
                <a:solidFill>
                  <a:prstClr val="black"/>
                </a:solidFill>
              </a:rPr>
              <a:t> a keyword from the title of the course</a:t>
            </a:r>
          </a:p>
          <a:p>
            <a:pPr eaLnBrk="1" fontAlgn="base" hangingPunct="1">
              <a:spcBef>
                <a:spcPct val="0"/>
              </a:spcBef>
              <a:spcAft>
                <a:spcPct val="0"/>
              </a:spcAft>
              <a:buFont typeface="Arial" charset="0"/>
              <a:buChar char="•"/>
            </a:pPr>
            <a:r>
              <a:rPr lang="en-AU" sz="2200" dirty="0">
                <a:solidFill>
                  <a:prstClr val="black"/>
                </a:solidFill>
              </a:rPr>
              <a:t> Professional Teaching Standards </a:t>
            </a:r>
          </a:p>
          <a:p>
            <a:pPr eaLnBrk="1" fontAlgn="base" hangingPunct="1">
              <a:spcBef>
                <a:spcPct val="0"/>
              </a:spcBef>
              <a:spcAft>
                <a:spcPct val="0"/>
              </a:spcAft>
              <a:buFont typeface="Arial" charset="0"/>
              <a:buChar char="•"/>
            </a:pPr>
            <a:r>
              <a:rPr lang="en-AU" sz="2200" dirty="0">
                <a:solidFill>
                  <a:prstClr val="black"/>
                </a:solidFill>
              </a:rPr>
              <a:t> region </a:t>
            </a:r>
          </a:p>
          <a:p>
            <a:pPr eaLnBrk="1" fontAlgn="base" hangingPunct="1">
              <a:spcBef>
                <a:spcPct val="0"/>
              </a:spcBef>
              <a:spcAft>
                <a:spcPct val="0"/>
              </a:spcAft>
              <a:buFont typeface="Arial" charset="0"/>
              <a:buChar char="•"/>
            </a:pPr>
            <a:r>
              <a:rPr lang="en-AU" sz="2200" dirty="0">
                <a:solidFill>
                  <a:prstClr val="black"/>
                </a:solidFill>
              </a:rPr>
              <a:t> student stage </a:t>
            </a:r>
          </a:p>
          <a:p>
            <a:pPr eaLnBrk="1" fontAlgn="base" hangingPunct="1">
              <a:spcBef>
                <a:spcPct val="0"/>
              </a:spcBef>
              <a:spcAft>
                <a:spcPct val="0"/>
              </a:spcAft>
              <a:buFont typeface="Arial" charset="0"/>
              <a:buChar char="•"/>
            </a:pPr>
            <a:r>
              <a:rPr lang="en-AU" sz="2200" dirty="0">
                <a:solidFill>
                  <a:prstClr val="black"/>
                </a:solidFill>
              </a:rPr>
              <a:t> course code</a:t>
            </a:r>
          </a:p>
          <a:p>
            <a:pPr eaLnBrk="1" fontAlgn="base" hangingPunct="1">
              <a:spcBef>
                <a:spcPct val="0"/>
              </a:spcBef>
              <a:spcAft>
                <a:spcPct val="0"/>
              </a:spcAft>
            </a:pPr>
            <a:r>
              <a:rPr lang="en-AU" sz="2200" dirty="0">
                <a:solidFill>
                  <a:prstClr val="black"/>
                </a:solidFill>
              </a:rPr>
              <a:t> </a:t>
            </a:r>
          </a:p>
          <a:p>
            <a:pPr eaLnBrk="1" fontAlgn="base" hangingPunct="1">
              <a:spcBef>
                <a:spcPct val="0"/>
              </a:spcBef>
              <a:spcAft>
                <a:spcPct val="0"/>
              </a:spcAft>
            </a:pPr>
            <a:r>
              <a:rPr lang="en-AU" sz="2200" dirty="0">
                <a:solidFill>
                  <a:prstClr val="black"/>
                </a:solidFill>
              </a:rPr>
              <a:t>And other filters</a:t>
            </a:r>
          </a:p>
          <a:p>
            <a:pPr eaLnBrk="1" fontAlgn="base" hangingPunct="1">
              <a:spcBef>
                <a:spcPct val="0"/>
              </a:spcBef>
              <a:spcAft>
                <a:spcPct val="0"/>
              </a:spcAft>
            </a:pPr>
            <a:r>
              <a:rPr lang="en-AU" sz="2200" dirty="0">
                <a:solidFill>
                  <a:prstClr val="black"/>
                </a:solidFill>
              </a:rPr>
              <a:t>You only need to search using one field but you may choose to use a combination of fields. You do not need to fill every field.</a:t>
            </a:r>
          </a:p>
          <a:p>
            <a:pPr eaLnBrk="1" fontAlgn="base" hangingPunct="1">
              <a:spcBef>
                <a:spcPct val="0"/>
              </a:spcBef>
              <a:spcAft>
                <a:spcPct val="0"/>
              </a:spcAft>
              <a:buFont typeface="Arial" charset="0"/>
              <a:buChar char="•"/>
            </a:pPr>
            <a:endParaRPr lang="en-AU" dirty="0">
              <a:solidFill>
                <a:prstClr val="black"/>
              </a:solidFill>
            </a:endParaRPr>
          </a:p>
          <a:p>
            <a:pPr eaLnBrk="1" fontAlgn="base" hangingPunct="1">
              <a:spcBef>
                <a:spcPct val="0"/>
              </a:spcBef>
              <a:spcAft>
                <a:spcPct val="0"/>
              </a:spcAft>
              <a:buFont typeface="Arial" charset="0"/>
              <a:buChar char="•"/>
            </a:pPr>
            <a:endParaRPr lang="en-AU" dirty="0">
              <a:solidFill>
                <a:prstClr val="black"/>
              </a:solidFill>
            </a:endParaRPr>
          </a:p>
          <a:p>
            <a:pPr eaLnBrk="1" fontAlgn="base" hangingPunct="1">
              <a:spcBef>
                <a:spcPct val="0"/>
              </a:spcBef>
              <a:spcAft>
                <a:spcPct val="0"/>
              </a:spcAft>
              <a:buFont typeface="Arial" charset="0"/>
              <a:buChar char="•"/>
            </a:pPr>
            <a:endParaRPr lang="en-US" dirty="0">
              <a:solidFill>
                <a:prstClr val="black"/>
              </a:solidFill>
            </a:endParaRPr>
          </a:p>
        </p:txBody>
      </p:sp>
      <p:sp>
        <p:nvSpPr>
          <p:cNvPr id="21508" name="Rectangle 5"/>
          <p:cNvSpPr>
            <a:spLocks noChangeArrowheads="1"/>
          </p:cNvSpPr>
          <p:nvPr/>
        </p:nvSpPr>
        <p:spPr bwMode="auto">
          <a:xfrm>
            <a:off x="1571625" y="357188"/>
            <a:ext cx="7392988"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pPr>
            <a:r>
              <a:rPr lang="en-AU" sz="3200">
                <a:solidFill>
                  <a:srgbClr val="009999"/>
                </a:solidFill>
                <a:latin typeface="Arial" charset="0"/>
                <a:cs typeface="Arial" charset="0"/>
              </a:rPr>
              <a:t>How do I search for courses/events? (cont)</a:t>
            </a:r>
            <a:endParaRPr lang="en-AU" sz="3200" b="1">
              <a:solidFill>
                <a:prstClr val="black"/>
              </a:solidFill>
              <a:latin typeface="Arial" charset="0"/>
              <a:cs typeface="Arial" charset="0"/>
            </a:endParaRPr>
          </a:p>
        </p:txBody>
      </p:sp>
      <p:sp>
        <p:nvSpPr>
          <p:cNvPr id="5" name="Slide Number Placeholder 4"/>
          <p:cNvSpPr>
            <a:spLocks noGrp="1"/>
          </p:cNvSpPr>
          <p:nvPr>
            <p:ph type="sldNum" sz="quarter" idx="12"/>
          </p:nvPr>
        </p:nvSpPr>
        <p:spPr/>
        <p:txBody>
          <a:bodyPr/>
          <a:lstStyle/>
          <a:p>
            <a:pPr>
              <a:defRPr/>
            </a:pPr>
            <a:fld id="{07B2635A-D41E-4271-BDEF-59428EC29E79}" type="slidenum">
              <a:rPr lang="en-AU"/>
              <a:pPr>
                <a:defRPr/>
              </a:pPr>
              <a:t>8</a:t>
            </a:fld>
            <a:endParaRPr lang="en-AU" dirty="0"/>
          </a:p>
        </p:txBody>
      </p:sp>
      <p:sp>
        <p:nvSpPr>
          <p:cNvPr id="21510" name="TextBox 1"/>
          <p:cNvSpPr txBox="1">
            <a:spLocks noChangeArrowheads="1"/>
          </p:cNvSpPr>
          <p:nvPr/>
        </p:nvSpPr>
        <p:spPr bwMode="auto">
          <a:xfrm>
            <a:off x="44450" y="284163"/>
            <a:ext cx="1362075" cy="32385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r>
              <a:rPr lang="en-AU" sz="1500">
                <a:solidFill>
                  <a:prstClr val="white"/>
                </a:solidFill>
              </a:rPr>
              <a:t>My PL@Edu</a:t>
            </a:r>
          </a:p>
        </p:txBody>
      </p:sp>
    </p:spTree>
    <p:extLst>
      <p:ext uri="{BB962C8B-B14F-4D97-AF65-F5344CB8AC3E}">
        <p14:creationId xmlns:p14="http://schemas.microsoft.com/office/powerpoint/2010/main" val="20647872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530" name="Group 6"/>
          <p:cNvGrpSpPr>
            <a:grpSpLocks/>
          </p:cNvGrpSpPr>
          <p:nvPr/>
        </p:nvGrpSpPr>
        <p:grpSpPr bwMode="auto">
          <a:xfrm>
            <a:off x="0" y="0"/>
            <a:ext cx="9144000" cy="6858000"/>
            <a:chOff x="0" y="-1"/>
            <a:chExt cx="9144000" cy="6858001"/>
          </a:xfrm>
        </p:grpSpPr>
        <p:pic>
          <p:nvPicPr>
            <p:cNvPr id="22536" name="Picture 6" descr="bground.png"/>
            <p:cNvPicPr>
              <a:picLocks noChangeAspect="1"/>
            </p:cNvPicPr>
            <p:nvPr/>
          </p:nvPicPr>
          <p:blipFill>
            <a:blip r:embed="rId3">
              <a:extLst>
                <a:ext uri="{28A0092B-C50C-407E-A947-70E740481C1C}">
                  <a14:useLocalDpi xmlns:a14="http://schemas.microsoft.com/office/drawing/2010/main" val="0"/>
                </a:ext>
              </a:extLst>
            </a:blip>
            <a:srcRect l="130" r="780" b="3416"/>
            <a:stretch>
              <a:fillRect/>
            </a:stretch>
          </p:blipFill>
          <p:spPr bwMode="auto">
            <a:xfrm>
              <a:off x="130" y="0"/>
              <a:ext cx="9060873" cy="5381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0" y="5300663"/>
              <a:ext cx="1504950" cy="1557337"/>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AU">
                <a:solidFill>
                  <a:prstClr val="white"/>
                </a:solidFill>
              </a:endParaRPr>
            </a:p>
          </p:txBody>
        </p:sp>
        <p:sp>
          <p:nvSpPr>
            <p:cNvPr id="10" name="Rectangle 9"/>
            <p:cNvSpPr/>
            <p:nvPr/>
          </p:nvSpPr>
          <p:spPr>
            <a:xfrm>
              <a:off x="9001125" y="-1"/>
              <a:ext cx="142875" cy="30638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AU">
                <a:solidFill>
                  <a:prstClr val="white"/>
                </a:solidFill>
              </a:endParaRPr>
            </a:p>
          </p:txBody>
        </p:sp>
      </p:grpSp>
      <p:sp>
        <p:nvSpPr>
          <p:cNvPr id="22531" name="TextBox 4"/>
          <p:cNvSpPr txBox="1">
            <a:spLocks noChangeArrowheads="1"/>
          </p:cNvSpPr>
          <p:nvPr/>
        </p:nvSpPr>
        <p:spPr bwMode="auto">
          <a:xfrm>
            <a:off x="1928813" y="1557338"/>
            <a:ext cx="6357937"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buFont typeface="Arial" charset="0"/>
              <a:buChar char="•"/>
            </a:pPr>
            <a:endParaRPr lang="en-AU">
              <a:solidFill>
                <a:prstClr val="black"/>
              </a:solidFill>
            </a:endParaRPr>
          </a:p>
          <a:p>
            <a:pPr eaLnBrk="1" fontAlgn="base" hangingPunct="1">
              <a:spcBef>
                <a:spcPct val="0"/>
              </a:spcBef>
              <a:spcAft>
                <a:spcPct val="0"/>
              </a:spcAft>
              <a:buFont typeface="Arial" charset="0"/>
              <a:buChar char="•"/>
            </a:pPr>
            <a:endParaRPr lang="en-AU">
              <a:solidFill>
                <a:prstClr val="black"/>
              </a:solidFill>
            </a:endParaRPr>
          </a:p>
          <a:p>
            <a:pPr eaLnBrk="1" fontAlgn="base" hangingPunct="1">
              <a:spcBef>
                <a:spcPct val="0"/>
              </a:spcBef>
              <a:spcAft>
                <a:spcPct val="0"/>
              </a:spcAft>
              <a:buFont typeface="Arial" charset="0"/>
              <a:buChar char="•"/>
            </a:pPr>
            <a:endParaRPr lang="en-US">
              <a:solidFill>
                <a:prstClr val="black"/>
              </a:solidFill>
            </a:endParaRPr>
          </a:p>
        </p:txBody>
      </p:sp>
      <p:sp>
        <p:nvSpPr>
          <p:cNvPr id="22532" name="Rectangle 5"/>
          <p:cNvSpPr>
            <a:spLocks noChangeArrowheads="1"/>
          </p:cNvSpPr>
          <p:nvPr/>
        </p:nvSpPr>
        <p:spPr bwMode="auto">
          <a:xfrm>
            <a:off x="1571625" y="357188"/>
            <a:ext cx="7392988"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pPr>
            <a:r>
              <a:rPr lang="en-AU" sz="3200">
                <a:solidFill>
                  <a:srgbClr val="009999"/>
                </a:solidFill>
                <a:latin typeface="Arial" charset="0"/>
                <a:cs typeface="Arial" charset="0"/>
              </a:rPr>
              <a:t>How do I search for courses/events? (cont) - Example</a:t>
            </a:r>
            <a:endParaRPr lang="en-AU" sz="3200" b="1">
              <a:solidFill>
                <a:prstClr val="black"/>
              </a:solidFill>
              <a:latin typeface="Arial" charset="0"/>
              <a:cs typeface="Arial" charset="0"/>
            </a:endParaRPr>
          </a:p>
        </p:txBody>
      </p:sp>
      <p:sp>
        <p:nvSpPr>
          <p:cNvPr id="6" name="Slide Number Placeholder 5"/>
          <p:cNvSpPr>
            <a:spLocks noGrp="1"/>
          </p:cNvSpPr>
          <p:nvPr>
            <p:ph type="sldNum" sz="quarter" idx="12"/>
          </p:nvPr>
        </p:nvSpPr>
        <p:spPr/>
        <p:txBody>
          <a:bodyPr/>
          <a:lstStyle/>
          <a:p>
            <a:pPr>
              <a:defRPr/>
            </a:pPr>
            <a:fld id="{CF7C6A7E-6D64-4DB6-9B3E-EB3186C35607}" type="slidenum">
              <a:rPr lang="en-AU"/>
              <a:pPr>
                <a:defRPr/>
              </a:pPr>
              <a:t>9</a:t>
            </a:fld>
            <a:endParaRPr lang="en-AU" dirty="0"/>
          </a:p>
        </p:txBody>
      </p:sp>
      <p:sp>
        <p:nvSpPr>
          <p:cNvPr id="22534" name="TextBox 1"/>
          <p:cNvSpPr txBox="1">
            <a:spLocks noChangeArrowheads="1"/>
          </p:cNvSpPr>
          <p:nvPr/>
        </p:nvSpPr>
        <p:spPr bwMode="auto">
          <a:xfrm>
            <a:off x="44450" y="284163"/>
            <a:ext cx="1362075" cy="32385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r>
              <a:rPr lang="en-AU" sz="1500">
                <a:solidFill>
                  <a:prstClr val="white"/>
                </a:solidFill>
              </a:rPr>
              <a:t>My PL@Edu</a:t>
            </a:r>
          </a:p>
        </p:txBody>
      </p:sp>
      <p:pic>
        <p:nvPicPr>
          <p:cNvPr id="22535" name="Picture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71625" y="1557338"/>
            <a:ext cx="7358063" cy="4506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9556423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My PL@Edu&amp;quot;&quot;/&gt;&lt;property id=&quot;20307&quot; value=&quot;256&quot;/&gt;&lt;/object&gt;&lt;object type=&quot;3&quot; unique_id=&quot;10005&quot;&gt;&lt;property id=&quot;20148&quot; value=&quot;5&quot;/&gt;&lt;property id=&quot;20300&quot; value=&quot;Slide 2&quot;/&gt;&lt;property id=&quot;20307&quot; value=&quot;257&quot;/&gt;&lt;/object&gt;&lt;object type=&quot;3&quot; unique_id=&quot;10006&quot;&gt;&lt;property id=&quot;20148&quot; value=&quot;5&quot;/&gt;&lt;property id=&quot;20300&quot; value=&quot;Slide 3&quot;/&gt;&lt;property id=&quot;20307&quot; value=&quot;267&quot;/&gt;&lt;/object&gt;&lt;object type=&quot;3&quot; unique_id=&quot;10007&quot;&gt;&lt;property id=&quot;20148&quot; value=&quot;5&quot;/&gt;&lt;property id=&quot;20300&quot; value=&quot;Slide 4&quot;/&gt;&lt;property id=&quot;20307&quot; value=&quot;268&quot;/&gt;&lt;/object&gt;&lt;object type=&quot;3&quot; unique_id=&quot;10008&quot;&gt;&lt;property id=&quot;20148&quot; value=&quot;5&quot;/&gt;&lt;property id=&quot;20300&quot; value=&quot;Slide 5&quot;/&gt;&lt;property id=&quot;20307&quot; value=&quot;269&quot;/&gt;&lt;/object&gt;&lt;object type=&quot;3&quot; unique_id=&quot;10009&quot;&gt;&lt;property id=&quot;20148&quot; value=&quot;5&quot;/&gt;&lt;property id=&quot;20300&quot; value=&quot;Slide 7&quot;/&gt;&lt;property id=&quot;20307&quot; value=&quot;258&quot;/&gt;&lt;/object&gt;&lt;object type=&quot;3&quot; unique_id=&quot;10010&quot;&gt;&lt;property id=&quot;20148&quot; value=&quot;5&quot;/&gt;&lt;property id=&quot;20300&quot; value=&quot;Slide 8&quot;/&gt;&lt;property id=&quot;20307&quot; value=&quot;259&quot;/&gt;&lt;/object&gt;&lt;object type=&quot;3&quot; unique_id=&quot;10011&quot;&gt;&lt;property id=&quot;20148&quot; value=&quot;5&quot;/&gt;&lt;property id=&quot;20300&quot; value=&quot;Slide 9&quot;/&gt;&lt;property id=&quot;20307&quot; value=&quot;260&quot;/&gt;&lt;/object&gt;&lt;object type=&quot;3&quot; unique_id=&quot;10012&quot;&gt;&lt;property id=&quot;20148&quot; value=&quot;5&quot;/&gt;&lt;property id=&quot;20300&quot; value=&quot;Slide 10&quot;/&gt;&lt;property id=&quot;20307&quot; value=&quot;261&quot;/&gt;&lt;/object&gt;&lt;object type=&quot;3&quot; unique_id=&quot;10013&quot;&gt;&lt;property id=&quot;20148&quot; value=&quot;5&quot;/&gt;&lt;property id=&quot;20300&quot; value=&quot;Slide 11&quot;/&gt;&lt;property id=&quot;20307&quot; value=&quot;262&quot;/&gt;&lt;/object&gt;&lt;object type=&quot;3&quot; unique_id=&quot;10014&quot;&gt;&lt;property id=&quot;20148&quot; value=&quot;5&quot;/&gt;&lt;property id=&quot;20300&quot; value=&quot;Slide 12&quot;/&gt;&lt;property id=&quot;20307&quot; value=&quot;263&quot;/&gt;&lt;/object&gt;&lt;object type=&quot;3&quot; unique_id=&quot;10015&quot;&gt;&lt;property id=&quot;20148&quot; value=&quot;5&quot;/&gt;&lt;property id=&quot;20300&quot; value=&quot;Slide 13&quot;/&gt;&lt;property id=&quot;20307&quot; value=&quot;264&quot;/&gt;&lt;/object&gt;&lt;object type=&quot;3&quot; unique_id=&quot;10016&quot;&gt;&lt;property id=&quot;20148&quot; value=&quot;5&quot;/&gt;&lt;property id=&quot;20300&quot; value=&quot;Slide 14&quot;/&gt;&lt;property id=&quot;20307&quot; value=&quot;265&quot;/&gt;&lt;/object&gt;&lt;object type=&quot;3&quot; unique_id=&quot;10017&quot;&gt;&lt;property id=&quot;20148&quot; value=&quot;5&quot;/&gt;&lt;property id=&quot;20300&quot; value=&quot;Slide 15&quot;/&gt;&lt;property id=&quot;20307&quot; value=&quot;266&quot;/&gt;&lt;/object&gt;&lt;object type=&quot;3&quot; unique_id=&quot;10130&quot;&gt;&lt;property id=&quot;20148&quot; value=&quot;5&quot;/&gt;&lt;property id=&quot;20300&quot; value=&quot;Slide 6&quot;/&gt;&lt;property id=&quot;20307&quot; value=&quot;270&quot;/&gt;&lt;/object&gt;&lt;/object&gt;&lt;/object&gt;&lt;/database&gt;"/>
  <p:tag name="SECTOMILLISECCONVERTED"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9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10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8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TotalTime>
  <Words>898</Words>
  <Application>Microsoft Office PowerPoint</Application>
  <PresentationFormat>On-screen Show (4:3)</PresentationFormat>
  <Paragraphs>155</Paragraphs>
  <Slides>15</Slides>
  <Notes>10</Notes>
  <HiddenSlides>0</HiddenSlides>
  <MMClips>0</MMClips>
  <ScaleCrop>false</ScaleCrop>
  <HeadingPairs>
    <vt:vector size="4" baseType="variant">
      <vt:variant>
        <vt:lpstr>Theme</vt:lpstr>
      </vt:variant>
      <vt:variant>
        <vt:i4>11</vt:i4>
      </vt:variant>
      <vt:variant>
        <vt:lpstr>Slide Titles</vt:lpstr>
      </vt:variant>
      <vt:variant>
        <vt:i4>15</vt:i4>
      </vt:variant>
    </vt:vector>
  </HeadingPairs>
  <TitlesOfParts>
    <vt:vector size="26" baseType="lpstr">
      <vt:lpstr>Office Theme</vt:lpstr>
      <vt:lpstr>1_Office Theme</vt:lpstr>
      <vt:lpstr>2_Office Theme</vt:lpstr>
      <vt:lpstr>3_Office Theme</vt:lpstr>
      <vt:lpstr>4_Office Theme</vt:lpstr>
      <vt:lpstr>5_Office Theme</vt:lpstr>
      <vt:lpstr>6_Office Theme</vt:lpstr>
      <vt:lpstr>7_Office Theme</vt:lpstr>
      <vt:lpstr>8_Office Theme</vt:lpstr>
      <vt:lpstr>9_Office Theme</vt:lpstr>
      <vt:lpstr>10_Office Theme</vt:lpstr>
      <vt:lpstr>My PL@Edu</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NSW, Department of Education and Training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 PL@Edu</dc:title>
  <dc:creator>Haenga, Simon</dc:creator>
  <cp:lastModifiedBy>Haenga, Simon</cp:lastModifiedBy>
  <cp:revision>5</cp:revision>
  <dcterms:created xsi:type="dcterms:W3CDTF">2013-05-23T22:59:51Z</dcterms:created>
  <dcterms:modified xsi:type="dcterms:W3CDTF">2013-05-23T23:49:08Z</dcterms:modified>
</cp:coreProperties>
</file>